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33"/>
  </p:notesMasterIdLst>
  <p:sldIdLst>
    <p:sldId id="257" r:id="rId7"/>
    <p:sldId id="320" r:id="rId8"/>
    <p:sldId id="326" r:id="rId9"/>
    <p:sldId id="327" r:id="rId10"/>
    <p:sldId id="271" r:id="rId11"/>
    <p:sldId id="328" r:id="rId12"/>
    <p:sldId id="259" r:id="rId13"/>
    <p:sldId id="277" r:id="rId14"/>
    <p:sldId id="278" r:id="rId15"/>
    <p:sldId id="280" r:id="rId16"/>
    <p:sldId id="324" r:id="rId17"/>
    <p:sldId id="272" r:id="rId18"/>
    <p:sldId id="323" r:id="rId19"/>
    <p:sldId id="329" r:id="rId20"/>
    <p:sldId id="276" r:id="rId21"/>
    <p:sldId id="330" r:id="rId22"/>
    <p:sldId id="273" r:id="rId23"/>
    <p:sldId id="331" r:id="rId24"/>
    <p:sldId id="274" r:id="rId25"/>
    <p:sldId id="332" r:id="rId26"/>
    <p:sldId id="275" r:id="rId27"/>
    <p:sldId id="333" r:id="rId28"/>
    <p:sldId id="279" r:id="rId29"/>
    <p:sldId id="334" r:id="rId30"/>
    <p:sldId id="325" r:id="rId31"/>
    <p:sldId id="269" r:id="rId32"/>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862"/>
    <a:srgbClr val="0B1B42"/>
    <a:srgbClr val="00729E"/>
    <a:srgbClr val="005777"/>
    <a:srgbClr val="003E52"/>
    <a:srgbClr val="F04C23"/>
    <a:srgbClr val="000000"/>
    <a:srgbClr val="2C2E2F"/>
    <a:srgbClr val="C1D1F5"/>
    <a:srgbClr val="A6CE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566FAC-7C41-47AC-B596-484A30670C5C}" v="856" dt="2025-03-05T10:20:41.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80"/>
    <p:restoredTop sz="96401"/>
  </p:normalViewPr>
  <p:slideViewPr>
    <p:cSldViewPr snapToGrid="0" showGuides="1">
      <p:cViewPr varScale="1">
        <p:scale>
          <a:sx n="103" d="100"/>
          <a:sy n="103" d="100"/>
        </p:scale>
        <p:origin x="133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nton Naidu" userId="11d02cd1-984e-4371-a663-e637997fde25" providerId="ADAL" clId="{DE566FAC-7C41-47AC-B596-484A30670C5C}"/>
    <pc:docChg chg="undo custSel addSld delSld modSld sldOrd">
      <pc:chgData name="Clinton Naidu" userId="11d02cd1-984e-4371-a663-e637997fde25" providerId="ADAL" clId="{DE566FAC-7C41-47AC-B596-484A30670C5C}" dt="2025-03-05T10:20:41.807" v="3830" actId="1076"/>
      <pc:docMkLst>
        <pc:docMk/>
      </pc:docMkLst>
      <pc:sldChg chg="modSp mod">
        <pc:chgData name="Clinton Naidu" userId="11d02cd1-984e-4371-a663-e637997fde25" providerId="ADAL" clId="{DE566FAC-7C41-47AC-B596-484A30670C5C}" dt="2025-02-06T08:34:28.414" v="56" actId="20577"/>
        <pc:sldMkLst>
          <pc:docMk/>
          <pc:sldMk cId="2092356048" sldId="257"/>
        </pc:sldMkLst>
        <pc:spChg chg="mod">
          <ac:chgData name="Clinton Naidu" userId="11d02cd1-984e-4371-a663-e637997fde25" providerId="ADAL" clId="{DE566FAC-7C41-47AC-B596-484A30670C5C}" dt="2025-02-06T08:34:08.004" v="29" actId="20577"/>
          <ac:spMkLst>
            <pc:docMk/>
            <pc:sldMk cId="2092356048" sldId="257"/>
            <ac:spMk id="4" creationId="{15FF4FBF-17F7-B9FD-FAB5-32D97FC5BD0B}"/>
          </ac:spMkLst>
        </pc:spChg>
        <pc:spChg chg="mod">
          <ac:chgData name="Clinton Naidu" userId="11d02cd1-984e-4371-a663-e637997fde25" providerId="ADAL" clId="{DE566FAC-7C41-47AC-B596-484A30670C5C}" dt="2025-02-06T08:34:28.414" v="56" actId="20577"/>
          <ac:spMkLst>
            <pc:docMk/>
            <pc:sldMk cId="2092356048" sldId="257"/>
            <ac:spMk id="5" creationId="{AE0F6A9D-3706-FECF-3872-B7D8E5149384}"/>
          </ac:spMkLst>
        </pc:spChg>
      </pc:sldChg>
      <pc:sldChg chg="addSp delSp modSp mod modClrScheme chgLayout">
        <pc:chgData name="Clinton Naidu" userId="11d02cd1-984e-4371-a663-e637997fde25" providerId="ADAL" clId="{DE566FAC-7C41-47AC-B596-484A30670C5C}" dt="2025-03-05T09:34:57.243" v="3803" actId="700"/>
        <pc:sldMkLst>
          <pc:docMk/>
          <pc:sldMk cId="3569995986" sldId="258"/>
        </pc:sldMkLst>
        <pc:spChg chg="add mod ord">
          <ac:chgData name="Clinton Naidu" userId="11d02cd1-984e-4371-a663-e637997fde25" providerId="ADAL" clId="{DE566FAC-7C41-47AC-B596-484A30670C5C}" dt="2025-03-05T09:34:57.243" v="3803" actId="700"/>
          <ac:spMkLst>
            <pc:docMk/>
            <pc:sldMk cId="3569995986" sldId="258"/>
            <ac:spMk id="2" creationId="{78F85B0C-99D7-25F3-2A4D-B00576E62C61}"/>
          </ac:spMkLst>
        </pc:spChg>
      </pc:sldChg>
      <pc:sldChg chg="addSp delSp modSp mod modAnim">
        <pc:chgData name="Clinton Naidu" userId="11d02cd1-984e-4371-a663-e637997fde25" providerId="ADAL" clId="{DE566FAC-7C41-47AC-B596-484A30670C5C}" dt="2025-02-26T07:37:22.577" v="3743"/>
        <pc:sldMkLst>
          <pc:docMk/>
          <pc:sldMk cId="829635023" sldId="259"/>
        </pc:sldMkLst>
        <pc:spChg chg="mod">
          <ac:chgData name="Clinton Naidu" userId="11d02cd1-984e-4371-a663-e637997fde25" providerId="ADAL" clId="{DE566FAC-7C41-47AC-B596-484A30670C5C}" dt="2025-02-10T13:11:43.214" v="712" actId="20577"/>
          <ac:spMkLst>
            <pc:docMk/>
            <pc:sldMk cId="829635023" sldId="259"/>
            <ac:spMk id="3" creationId="{6F98C438-16F8-C9CF-9123-275553C7FACB}"/>
          </ac:spMkLst>
        </pc:spChg>
        <pc:spChg chg="mod topLvl">
          <ac:chgData name="Clinton Naidu" userId="11d02cd1-984e-4371-a663-e637997fde25" providerId="ADAL" clId="{DE566FAC-7C41-47AC-B596-484A30670C5C}" dt="2025-02-25T13:55:48.817" v="3639" actId="17032"/>
          <ac:spMkLst>
            <pc:docMk/>
            <pc:sldMk cId="829635023" sldId="259"/>
            <ac:spMk id="5" creationId="{9855CDAC-2238-3CB3-E1CC-821E674FE068}"/>
          </ac:spMkLst>
        </pc:spChg>
        <pc:spChg chg="mod topLvl">
          <ac:chgData name="Clinton Naidu" userId="11d02cd1-984e-4371-a663-e637997fde25" providerId="ADAL" clId="{DE566FAC-7C41-47AC-B596-484A30670C5C}" dt="2025-02-25T13:55:48.817" v="3639" actId="17032"/>
          <ac:spMkLst>
            <pc:docMk/>
            <pc:sldMk cId="829635023" sldId="259"/>
            <ac:spMk id="6" creationId="{82AEBA1D-10C1-EC4D-0281-BA4BE25E84CC}"/>
          </ac:spMkLst>
        </pc:spChg>
        <pc:spChg chg="mod topLvl">
          <ac:chgData name="Clinton Naidu" userId="11d02cd1-984e-4371-a663-e637997fde25" providerId="ADAL" clId="{DE566FAC-7C41-47AC-B596-484A30670C5C}" dt="2025-02-25T13:55:48.817" v="3639" actId="17032"/>
          <ac:spMkLst>
            <pc:docMk/>
            <pc:sldMk cId="829635023" sldId="259"/>
            <ac:spMk id="7" creationId="{59FE2C16-B543-16D5-D2AE-5E58FBE560FA}"/>
          </ac:spMkLst>
        </pc:spChg>
        <pc:spChg chg="mod topLvl">
          <ac:chgData name="Clinton Naidu" userId="11d02cd1-984e-4371-a663-e637997fde25" providerId="ADAL" clId="{DE566FAC-7C41-47AC-B596-484A30670C5C}" dt="2025-02-25T13:55:48.817" v="3639" actId="17032"/>
          <ac:spMkLst>
            <pc:docMk/>
            <pc:sldMk cId="829635023" sldId="259"/>
            <ac:spMk id="8" creationId="{9C4686F0-3D06-5912-7CC0-2BFA34F5ECF5}"/>
          </ac:spMkLst>
        </pc:spChg>
        <pc:spChg chg="mod topLvl">
          <ac:chgData name="Clinton Naidu" userId="11d02cd1-984e-4371-a663-e637997fde25" providerId="ADAL" clId="{DE566FAC-7C41-47AC-B596-484A30670C5C}" dt="2025-02-25T13:55:48.817" v="3639" actId="17032"/>
          <ac:spMkLst>
            <pc:docMk/>
            <pc:sldMk cId="829635023" sldId="259"/>
            <ac:spMk id="9" creationId="{546AC550-9AA2-F20F-4858-0B330DE6B2D0}"/>
          </ac:spMkLst>
        </pc:spChg>
        <pc:spChg chg="mod topLvl">
          <ac:chgData name="Clinton Naidu" userId="11d02cd1-984e-4371-a663-e637997fde25" providerId="ADAL" clId="{DE566FAC-7C41-47AC-B596-484A30670C5C}" dt="2025-02-25T13:55:48.817" v="3639" actId="17032"/>
          <ac:spMkLst>
            <pc:docMk/>
            <pc:sldMk cId="829635023" sldId="259"/>
            <ac:spMk id="10" creationId="{95922CA8-AAB5-F83C-6C74-C35F81261EC1}"/>
          </ac:spMkLst>
        </pc:spChg>
        <pc:grpChg chg="add mod">
          <ac:chgData name="Clinton Naidu" userId="11d02cd1-984e-4371-a663-e637997fde25" providerId="ADAL" clId="{DE566FAC-7C41-47AC-B596-484A30670C5C}" dt="2025-02-25T08:52:16.221" v="3607" actId="1037"/>
          <ac:grpSpMkLst>
            <pc:docMk/>
            <pc:sldMk cId="829635023" sldId="259"/>
            <ac:grpSpMk id="11" creationId="{53C2562F-494B-8DEA-43EA-FDD3FF0690E4}"/>
          </ac:grpSpMkLst>
        </pc:grpChg>
        <pc:grpChg chg="add mod">
          <ac:chgData name="Clinton Naidu" userId="11d02cd1-984e-4371-a663-e637997fde25" providerId="ADAL" clId="{DE566FAC-7C41-47AC-B596-484A30670C5C}" dt="2025-02-25T08:52:16.221" v="3607" actId="1037"/>
          <ac:grpSpMkLst>
            <pc:docMk/>
            <pc:sldMk cId="829635023" sldId="259"/>
            <ac:grpSpMk id="12" creationId="{2B4C2E39-E013-713D-9F1A-E89EEDEFE5C1}"/>
          </ac:grpSpMkLst>
        </pc:grpChg>
        <pc:grpChg chg="add mod">
          <ac:chgData name="Clinton Naidu" userId="11d02cd1-984e-4371-a663-e637997fde25" providerId="ADAL" clId="{DE566FAC-7C41-47AC-B596-484A30670C5C}" dt="2025-02-25T08:52:16.221" v="3607" actId="1037"/>
          <ac:grpSpMkLst>
            <pc:docMk/>
            <pc:sldMk cId="829635023" sldId="259"/>
            <ac:grpSpMk id="13" creationId="{60188BE2-5DF2-66F6-6FEA-A9B00EB36F86}"/>
          </ac:grpSpMkLst>
        </pc:grpChg>
      </pc:sldChg>
      <pc:sldChg chg="del">
        <pc:chgData name="Clinton Naidu" userId="11d02cd1-984e-4371-a663-e637997fde25" providerId="ADAL" clId="{DE566FAC-7C41-47AC-B596-484A30670C5C}" dt="2025-02-19T08:51:30.831" v="3014" actId="47"/>
        <pc:sldMkLst>
          <pc:docMk/>
          <pc:sldMk cId="2961090182" sldId="260"/>
        </pc:sldMkLst>
      </pc:sldChg>
      <pc:sldChg chg="del">
        <pc:chgData name="Clinton Naidu" userId="11d02cd1-984e-4371-a663-e637997fde25" providerId="ADAL" clId="{DE566FAC-7C41-47AC-B596-484A30670C5C}" dt="2025-02-19T08:51:30.831" v="3014" actId="47"/>
        <pc:sldMkLst>
          <pc:docMk/>
          <pc:sldMk cId="2623935751" sldId="261"/>
        </pc:sldMkLst>
      </pc:sldChg>
      <pc:sldChg chg="del">
        <pc:chgData name="Clinton Naidu" userId="11d02cd1-984e-4371-a663-e637997fde25" providerId="ADAL" clId="{DE566FAC-7C41-47AC-B596-484A30670C5C}" dt="2025-02-19T08:51:30.831" v="3014" actId="47"/>
        <pc:sldMkLst>
          <pc:docMk/>
          <pc:sldMk cId="2983396441" sldId="262"/>
        </pc:sldMkLst>
      </pc:sldChg>
      <pc:sldChg chg="del">
        <pc:chgData name="Clinton Naidu" userId="11d02cd1-984e-4371-a663-e637997fde25" providerId="ADAL" clId="{DE566FAC-7C41-47AC-B596-484A30670C5C}" dt="2025-02-19T08:51:30.831" v="3014" actId="47"/>
        <pc:sldMkLst>
          <pc:docMk/>
          <pc:sldMk cId="1447095923" sldId="263"/>
        </pc:sldMkLst>
      </pc:sldChg>
      <pc:sldChg chg="del">
        <pc:chgData name="Clinton Naidu" userId="11d02cd1-984e-4371-a663-e637997fde25" providerId="ADAL" clId="{DE566FAC-7C41-47AC-B596-484A30670C5C}" dt="2025-02-19T08:51:30.831" v="3014" actId="47"/>
        <pc:sldMkLst>
          <pc:docMk/>
          <pc:sldMk cId="2119983233" sldId="264"/>
        </pc:sldMkLst>
      </pc:sldChg>
      <pc:sldChg chg="del">
        <pc:chgData name="Clinton Naidu" userId="11d02cd1-984e-4371-a663-e637997fde25" providerId="ADAL" clId="{DE566FAC-7C41-47AC-B596-484A30670C5C}" dt="2025-02-19T08:51:30.831" v="3014" actId="47"/>
        <pc:sldMkLst>
          <pc:docMk/>
          <pc:sldMk cId="2703789323" sldId="265"/>
        </pc:sldMkLst>
      </pc:sldChg>
      <pc:sldChg chg="del">
        <pc:chgData name="Clinton Naidu" userId="11d02cd1-984e-4371-a663-e637997fde25" providerId="ADAL" clId="{DE566FAC-7C41-47AC-B596-484A30670C5C}" dt="2025-02-19T08:51:30.831" v="3014" actId="47"/>
        <pc:sldMkLst>
          <pc:docMk/>
          <pc:sldMk cId="1022236889" sldId="266"/>
        </pc:sldMkLst>
      </pc:sldChg>
      <pc:sldChg chg="del">
        <pc:chgData name="Clinton Naidu" userId="11d02cd1-984e-4371-a663-e637997fde25" providerId="ADAL" clId="{DE566FAC-7C41-47AC-B596-484A30670C5C}" dt="2025-02-19T08:51:30.831" v="3014" actId="47"/>
        <pc:sldMkLst>
          <pc:docMk/>
          <pc:sldMk cId="3563704651" sldId="267"/>
        </pc:sldMkLst>
      </pc:sldChg>
      <pc:sldChg chg="del">
        <pc:chgData name="Clinton Naidu" userId="11d02cd1-984e-4371-a663-e637997fde25" providerId="ADAL" clId="{DE566FAC-7C41-47AC-B596-484A30670C5C}" dt="2025-02-19T08:51:30.831" v="3014" actId="47"/>
        <pc:sldMkLst>
          <pc:docMk/>
          <pc:sldMk cId="1461218187" sldId="268"/>
        </pc:sldMkLst>
      </pc:sldChg>
      <pc:sldChg chg="del">
        <pc:chgData name="Clinton Naidu" userId="11d02cd1-984e-4371-a663-e637997fde25" providerId="ADAL" clId="{DE566FAC-7C41-47AC-B596-484A30670C5C}" dt="2025-02-19T08:51:30.831" v="3014" actId="47"/>
        <pc:sldMkLst>
          <pc:docMk/>
          <pc:sldMk cId="1703900987" sldId="270"/>
        </pc:sldMkLst>
      </pc:sldChg>
      <pc:sldChg chg="addSp delSp modSp add mod ord modClrScheme modAnim chgLayout">
        <pc:chgData name="Clinton Naidu" userId="11d02cd1-984e-4371-a663-e637997fde25" providerId="ADAL" clId="{DE566FAC-7C41-47AC-B596-484A30670C5C}" dt="2025-02-26T07:37:10.820" v="3742"/>
        <pc:sldMkLst>
          <pc:docMk/>
          <pc:sldMk cId="1510695128" sldId="271"/>
        </pc:sldMkLst>
        <pc:spChg chg="mod ord">
          <ac:chgData name="Clinton Naidu" userId="11d02cd1-984e-4371-a663-e637997fde25" providerId="ADAL" clId="{DE566FAC-7C41-47AC-B596-484A30670C5C}" dt="2025-02-06T08:57:04.406" v="128" actId="1076"/>
          <ac:spMkLst>
            <pc:docMk/>
            <pc:sldMk cId="1510695128" sldId="271"/>
            <ac:spMk id="3" creationId="{D371BCA0-AD5E-60C4-855F-B0ACA43F6BBE}"/>
          </ac:spMkLst>
        </pc:spChg>
        <pc:spChg chg="add mod">
          <ac:chgData name="Clinton Naidu" userId="11d02cd1-984e-4371-a663-e637997fde25" providerId="ADAL" clId="{DE566FAC-7C41-47AC-B596-484A30670C5C}" dt="2025-02-25T08:47:44.534" v="3537" actId="113"/>
          <ac:spMkLst>
            <pc:docMk/>
            <pc:sldMk cId="1510695128" sldId="271"/>
            <ac:spMk id="6" creationId="{43935752-81DA-04A6-04B0-571A422E7ADE}"/>
          </ac:spMkLst>
        </pc:spChg>
        <pc:spChg chg="add mod">
          <ac:chgData name="Clinton Naidu" userId="11d02cd1-984e-4371-a663-e637997fde25" providerId="ADAL" clId="{DE566FAC-7C41-47AC-B596-484A30670C5C}" dt="2025-02-25T08:47:46.881" v="3538" actId="113"/>
          <ac:spMkLst>
            <pc:docMk/>
            <pc:sldMk cId="1510695128" sldId="271"/>
            <ac:spMk id="7" creationId="{F49696A4-B42B-D8EE-D1E1-65454C5AE787}"/>
          </ac:spMkLst>
        </pc:spChg>
        <pc:spChg chg="add mod">
          <ac:chgData name="Clinton Naidu" userId="11d02cd1-984e-4371-a663-e637997fde25" providerId="ADAL" clId="{DE566FAC-7C41-47AC-B596-484A30670C5C}" dt="2025-02-25T08:47:49.195" v="3539" actId="113"/>
          <ac:spMkLst>
            <pc:docMk/>
            <pc:sldMk cId="1510695128" sldId="271"/>
            <ac:spMk id="8" creationId="{083092C4-A8CA-D688-F7D7-34BDB4252682}"/>
          </ac:spMkLst>
        </pc:spChg>
        <pc:spChg chg="add mod">
          <ac:chgData name="Clinton Naidu" userId="11d02cd1-984e-4371-a663-e637997fde25" providerId="ADAL" clId="{DE566FAC-7C41-47AC-B596-484A30670C5C}" dt="2025-02-25T08:48:01.111" v="3543" actId="403"/>
          <ac:spMkLst>
            <pc:docMk/>
            <pc:sldMk cId="1510695128" sldId="271"/>
            <ac:spMk id="9" creationId="{2F930311-5794-9F77-2240-9AB21EF31730}"/>
          </ac:spMkLst>
        </pc:spChg>
        <pc:spChg chg="add mod">
          <ac:chgData name="Clinton Naidu" userId="11d02cd1-984e-4371-a663-e637997fde25" providerId="ADAL" clId="{DE566FAC-7C41-47AC-B596-484A30670C5C}" dt="2025-02-25T08:49:02.976" v="3555" actId="20577"/>
          <ac:spMkLst>
            <pc:docMk/>
            <pc:sldMk cId="1510695128" sldId="271"/>
            <ac:spMk id="13" creationId="{AF0279B4-C267-4D98-F313-494B82130F8C}"/>
          </ac:spMkLst>
        </pc:spChg>
        <pc:spChg chg="add mod">
          <ac:chgData name="Clinton Naidu" userId="11d02cd1-984e-4371-a663-e637997fde25" providerId="ADAL" clId="{DE566FAC-7C41-47AC-B596-484A30670C5C}" dt="2025-02-25T08:48:09.479" v="3547" actId="403"/>
          <ac:spMkLst>
            <pc:docMk/>
            <pc:sldMk cId="1510695128" sldId="271"/>
            <ac:spMk id="16" creationId="{21B1A3F5-0B3C-7EEB-DF50-A7E539179D7F}"/>
          </ac:spMkLst>
        </pc:spChg>
        <pc:spChg chg="mod">
          <ac:chgData name="Clinton Naidu" userId="11d02cd1-984e-4371-a663-e637997fde25" providerId="ADAL" clId="{DE566FAC-7C41-47AC-B596-484A30670C5C}" dt="2025-02-25T08:47:41.901" v="3536" actId="113"/>
          <ac:spMkLst>
            <pc:docMk/>
            <pc:sldMk cId="1510695128" sldId="271"/>
            <ac:spMk id="20" creationId="{873BDD25-35EE-4BF1-E03C-B6DF30485882}"/>
          </ac:spMkLst>
        </pc:spChg>
        <pc:spChg chg="mod">
          <ac:chgData name="Clinton Naidu" userId="11d02cd1-984e-4371-a663-e637997fde25" providerId="ADAL" clId="{DE566FAC-7C41-47AC-B596-484A30670C5C}" dt="2025-02-25T08:47:56.107" v="3541" actId="403"/>
          <ac:spMkLst>
            <pc:docMk/>
            <pc:sldMk cId="1510695128" sldId="271"/>
            <ac:spMk id="21" creationId="{0650DAB6-649B-B10A-BBFD-9EA5675B7C30}"/>
          </ac:spMkLst>
        </pc:spChg>
        <pc:grpChg chg="add mod">
          <ac:chgData name="Clinton Naidu" userId="11d02cd1-984e-4371-a663-e637997fde25" providerId="ADAL" clId="{DE566FAC-7C41-47AC-B596-484A30670C5C}" dt="2025-02-25T08:48:50.367" v="3551" actId="1038"/>
          <ac:grpSpMkLst>
            <pc:docMk/>
            <pc:sldMk cId="1510695128" sldId="271"/>
            <ac:grpSpMk id="12" creationId="{08DED41B-E69D-3F04-3AAE-0DAA8666F215}"/>
          </ac:grpSpMkLst>
        </pc:grpChg>
        <pc:grpChg chg="add mod">
          <ac:chgData name="Clinton Naidu" userId="11d02cd1-984e-4371-a663-e637997fde25" providerId="ADAL" clId="{DE566FAC-7C41-47AC-B596-484A30670C5C}" dt="2025-02-25T08:48:50.367" v="3551" actId="1038"/>
          <ac:grpSpMkLst>
            <pc:docMk/>
            <pc:sldMk cId="1510695128" sldId="271"/>
            <ac:grpSpMk id="17" creationId="{61842BAF-9556-2F24-C2C0-862540035AE7}"/>
          </ac:grpSpMkLst>
        </pc:grpChg>
        <pc:grpChg chg="add mod">
          <ac:chgData name="Clinton Naidu" userId="11d02cd1-984e-4371-a663-e637997fde25" providerId="ADAL" clId="{DE566FAC-7C41-47AC-B596-484A30670C5C}" dt="2025-02-25T08:48:50.367" v="3551" actId="1038"/>
          <ac:grpSpMkLst>
            <pc:docMk/>
            <pc:sldMk cId="1510695128" sldId="271"/>
            <ac:grpSpMk id="18" creationId="{65A2D314-BF40-78DB-C615-506A13FD1B2A}"/>
          </ac:grpSpMkLst>
        </pc:grpChg>
        <pc:grpChg chg="add mod">
          <ac:chgData name="Clinton Naidu" userId="11d02cd1-984e-4371-a663-e637997fde25" providerId="ADAL" clId="{DE566FAC-7C41-47AC-B596-484A30670C5C}" dt="2025-02-25T08:48:50.367" v="3551" actId="1038"/>
          <ac:grpSpMkLst>
            <pc:docMk/>
            <pc:sldMk cId="1510695128" sldId="271"/>
            <ac:grpSpMk id="19" creationId="{597E7A99-7B34-4795-3CD3-A970028CB8F8}"/>
          </ac:grpSpMkLst>
        </pc:grpChg>
      </pc:sldChg>
      <pc:sldChg chg="addSp delSp modSp add del mod">
        <pc:chgData name="Clinton Naidu" userId="11d02cd1-984e-4371-a663-e637997fde25" providerId="ADAL" clId="{DE566FAC-7C41-47AC-B596-484A30670C5C}" dt="2025-02-19T08:51:07.755" v="3013" actId="47"/>
        <pc:sldMkLst>
          <pc:docMk/>
          <pc:sldMk cId="76150874" sldId="272"/>
        </pc:sldMkLst>
      </pc:sldChg>
      <pc:sldChg chg="new del">
        <pc:chgData name="Clinton Naidu" userId="11d02cd1-984e-4371-a663-e637997fde25" providerId="ADAL" clId="{DE566FAC-7C41-47AC-B596-484A30670C5C}" dt="2025-02-13T07:18:17.408" v="998" actId="680"/>
        <pc:sldMkLst>
          <pc:docMk/>
          <pc:sldMk cId="1621098863" sldId="272"/>
        </pc:sldMkLst>
      </pc:sldChg>
      <pc:sldChg chg="modSp add mod">
        <pc:chgData name="Clinton Naidu" userId="11d02cd1-984e-4371-a663-e637997fde25" providerId="ADAL" clId="{DE566FAC-7C41-47AC-B596-484A30670C5C}" dt="2025-03-05T09:35:38.736" v="3809" actId="208"/>
        <pc:sldMkLst>
          <pc:docMk/>
          <pc:sldMk cId="3284317756" sldId="272"/>
        </pc:sldMkLst>
        <pc:spChg chg="mod">
          <ac:chgData name="Clinton Naidu" userId="11d02cd1-984e-4371-a663-e637997fde25" providerId="ADAL" clId="{DE566FAC-7C41-47AC-B596-484A30670C5C}" dt="2025-02-28T06:57:49.999" v="3786" actId="14100"/>
          <ac:spMkLst>
            <pc:docMk/>
            <pc:sldMk cId="3284317756" sldId="272"/>
            <ac:spMk id="3" creationId="{C87DBE68-1E3D-7306-824B-7E8ECD80AB88}"/>
          </ac:spMkLst>
        </pc:spChg>
        <pc:picChg chg="mod">
          <ac:chgData name="Clinton Naidu" userId="11d02cd1-984e-4371-a663-e637997fde25" providerId="ADAL" clId="{DE566FAC-7C41-47AC-B596-484A30670C5C}" dt="2025-03-05T09:35:38.736" v="3809" actId="208"/>
          <ac:picMkLst>
            <pc:docMk/>
            <pc:sldMk cId="3284317756" sldId="272"/>
            <ac:picMk id="4" creationId="{B303DF92-9EFF-D6FC-C1C9-12F4356BE73D}"/>
          </ac:picMkLst>
        </pc:picChg>
      </pc:sldChg>
      <pc:sldChg chg="add del">
        <pc:chgData name="Clinton Naidu" userId="11d02cd1-984e-4371-a663-e637997fde25" providerId="ADAL" clId="{DE566FAC-7C41-47AC-B596-484A30670C5C}" dt="2025-02-13T07:44:51.400" v="1170" actId="2696"/>
        <pc:sldMkLst>
          <pc:docMk/>
          <pc:sldMk cId="1264697360" sldId="273"/>
        </pc:sldMkLst>
      </pc:sldChg>
      <pc:sldChg chg="addSp delSp modSp add mod ord">
        <pc:chgData name="Clinton Naidu" userId="11d02cd1-984e-4371-a663-e637997fde25" providerId="ADAL" clId="{DE566FAC-7C41-47AC-B596-484A30670C5C}" dt="2025-02-13T10:50:40.160" v="2460" actId="20577"/>
        <pc:sldMkLst>
          <pc:docMk/>
          <pc:sldMk cId="2490751353" sldId="273"/>
        </pc:sldMkLst>
        <pc:spChg chg="mod">
          <ac:chgData name="Clinton Naidu" userId="11d02cd1-984e-4371-a663-e637997fde25" providerId="ADAL" clId="{DE566FAC-7C41-47AC-B596-484A30670C5C}" dt="2025-02-13T10:50:40.160" v="2460" actId="20577"/>
          <ac:spMkLst>
            <pc:docMk/>
            <pc:sldMk cId="2490751353" sldId="273"/>
            <ac:spMk id="3" creationId="{447E1819-4D04-6FEE-30E2-96BE672A2727}"/>
          </ac:spMkLst>
        </pc:spChg>
        <pc:spChg chg="add mod">
          <ac:chgData name="Clinton Naidu" userId="11d02cd1-984e-4371-a663-e637997fde25" providerId="ADAL" clId="{DE566FAC-7C41-47AC-B596-484A30670C5C}" dt="2025-02-13T09:59:20.060" v="2428" actId="1036"/>
          <ac:spMkLst>
            <pc:docMk/>
            <pc:sldMk cId="2490751353" sldId="273"/>
            <ac:spMk id="6" creationId="{FEBDB0E6-030E-DB03-3F84-5BDCD1CA2EB8}"/>
          </ac:spMkLst>
        </pc:spChg>
        <pc:spChg chg="add mod">
          <ac:chgData name="Clinton Naidu" userId="11d02cd1-984e-4371-a663-e637997fde25" providerId="ADAL" clId="{DE566FAC-7C41-47AC-B596-484A30670C5C}" dt="2025-02-13T09:59:20.060" v="2428" actId="1036"/>
          <ac:spMkLst>
            <pc:docMk/>
            <pc:sldMk cId="2490751353" sldId="273"/>
            <ac:spMk id="7" creationId="{8525BDEF-03D1-A959-E181-8E3C2CD7F3FB}"/>
          </ac:spMkLst>
        </pc:spChg>
        <pc:spChg chg="add mod">
          <ac:chgData name="Clinton Naidu" userId="11d02cd1-984e-4371-a663-e637997fde25" providerId="ADAL" clId="{DE566FAC-7C41-47AC-B596-484A30670C5C}" dt="2025-02-13T09:59:20.060" v="2428" actId="1036"/>
          <ac:spMkLst>
            <pc:docMk/>
            <pc:sldMk cId="2490751353" sldId="273"/>
            <ac:spMk id="8" creationId="{05DD7CEB-4FE0-025C-1C13-5E5C413DC41C}"/>
          </ac:spMkLst>
        </pc:spChg>
        <pc:spChg chg="add mod">
          <ac:chgData name="Clinton Naidu" userId="11d02cd1-984e-4371-a663-e637997fde25" providerId="ADAL" clId="{DE566FAC-7C41-47AC-B596-484A30670C5C}" dt="2025-02-13T09:59:20.060" v="2428" actId="1036"/>
          <ac:spMkLst>
            <pc:docMk/>
            <pc:sldMk cId="2490751353" sldId="273"/>
            <ac:spMk id="9" creationId="{6F5D8947-CB03-398A-D13C-90AE91E86CB4}"/>
          </ac:spMkLst>
        </pc:spChg>
        <pc:spChg chg="add mod">
          <ac:chgData name="Clinton Naidu" userId="11d02cd1-984e-4371-a663-e637997fde25" providerId="ADAL" clId="{DE566FAC-7C41-47AC-B596-484A30670C5C}" dt="2025-02-13T09:59:20.060" v="2428" actId="1036"/>
          <ac:spMkLst>
            <pc:docMk/>
            <pc:sldMk cId="2490751353" sldId="273"/>
            <ac:spMk id="10" creationId="{3E6CA02E-825B-2918-5130-3DD8604C1437}"/>
          </ac:spMkLst>
        </pc:spChg>
        <pc:spChg chg="add mod">
          <ac:chgData name="Clinton Naidu" userId="11d02cd1-984e-4371-a663-e637997fde25" providerId="ADAL" clId="{DE566FAC-7C41-47AC-B596-484A30670C5C}" dt="2025-02-13T09:59:20.060" v="2428" actId="1036"/>
          <ac:spMkLst>
            <pc:docMk/>
            <pc:sldMk cId="2490751353" sldId="273"/>
            <ac:spMk id="11" creationId="{C49D574F-F884-6A99-C9AC-83BFE0989E9A}"/>
          </ac:spMkLst>
        </pc:spChg>
        <pc:spChg chg="add mod">
          <ac:chgData name="Clinton Naidu" userId="11d02cd1-984e-4371-a663-e637997fde25" providerId="ADAL" clId="{DE566FAC-7C41-47AC-B596-484A30670C5C}" dt="2025-02-13T09:59:20.060" v="2428" actId="1036"/>
          <ac:spMkLst>
            <pc:docMk/>
            <pc:sldMk cId="2490751353" sldId="273"/>
            <ac:spMk id="12" creationId="{0CE0CFD6-13B6-EA87-999F-EA1DC8A64961}"/>
          </ac:spMkLst>
        </pc:spChg>
        <pc:spChg chg="add mod">
          <ac:chgData name="Clinton Naidu" userId="11d02cd1-984e-4371-a663-e637997fde25" providerId="ADAL" clId="{DE566FAC-7C41-47AC-B596-484A30670C5C}" dt="2025-02-13T09:59:20.060" v="2428" actId="1036"/>
          <ac:spMkLst>
            <pc:docMk/>
            <pc:sldMk cId="2490751353" sldId="273"/>
            <ac:spMk id="13" creationId="{6B747533-C729-CCD0-C0AE-3E5572930F24}"/>
          </ac:spMkLst>
        </pc:spChg>
        <pc:spChg chg="add mod">
          <ac:chgData name="Clinton Naidu" userId="11d02cd1-984e-4371-a663-e637997fde25" providerId="ADAL" clId="{DE566FAC-7C41-47AC-B596-484A30670C5C}" dt="2025-02-13T09:59:20.060" v="2428" actId="1036"/>
          <ac:spMkLst>
            <pc:docMk/>
            <pc:sldMk cId="2490751353" sldId="273"/>
            <ac:spMk id="14" creationId="{F85F4B83-B4D5-C31D-9CD1-0F2CEF209CDA}"/>
          </ac:spMkLst>
        </pc:spChg>
        <pc:spChg chg="add mod">
          <ac:chgData name="Clinton Naidu" userId="11d02cd1-984e-4371-a663-e637997fde25" providerId="ADAL" clId="{DE566FAC-7C41-47AC-B596-484A30670C5C}" dt="2025-02-13T09:59:20.060" v="2428" actId="1036"/>
          <ac:spMkLst>
            <pc:docMk/>
            <pc:sldMk cId="2490751353" sldId="273"/>
            <ac:spMk id="15" creationId="{B0C55B01-9E0C-9340-FE1E-11BA47A7D300}"/>
          </ac:spMkLst>
        </pc:spChg>
        <pc:spChg chg="add mod">
          <ac:chgData name="Clinton Naidu" userId="11d02cd1-984e-4371-a663-e637997fde25" providerId="ADAL" clId="{DE566FAC-7C41-47AC-B596-484A30670C5C}" dt="2025-02-13T09:59:20.060" v="2428" actId="1036"/>
          <ac:spMkLst>
            <pc:docMk/>
            <pc:sldMk cId="2490751353" sldId="273"/>
            <ac:spMk id="16" creationId="{CB0F05C5-92CC-3A1B-E75C-07D41E2FCE31}"/>
          </ac:spMkLst>
        </pc:spChg>
        <pc:spChg chg="add mod">
          <ac:chgData name="Clinton Naidu" userId="11d02cd1-984e-4371-a663-e637997fde25" providerId="ADAL" clId="{DE566FAC-7C41-47AC-B596-484A30670C5C}" dt="2025-02-13T09:59:20.060" v="2428" actId="1036"/>
          <ac:spMkLst>
            <pc:docMk/>
            <pc:sldMk cId="2490751353" sldId="273"/>
            <ac:spMk id="17" creationId="{09F79821-6DEC-2255-D78B-7186FF007358}"/>
          </ac:spMkLst>
        </pc:spChg>
        <pc:spChg chg="add mod">
          <ac:chgData name="Clinton Naidu" userId="11d02cd1-984e-4371-a663-e637997fde25" providerId="ADAL" clId="{DE566FAC-7C41-47AC-B596-484A30670C5C}" dt="2025-02-13T09:59:20.060" v="2428" actId="1036"/>
          <ac:spMkLst>
            <pc:docMk/>
            <pc:sldMk cId="2490751353" sldId="273"/>
            <ac:spMk id="18" creationId="{1009E8CE-20C1-5F12-9AA1-56DCD97D4A3E}"/>
          </ac:spMkLst>
        </pc:spChg>
        <pc:spChg chg="add mod">
          <ac:chgData name="Clinton Naidu" userId="11d02cd1-984e-4371-a663-e637997fde25" providerId="ADAL" clId="{DE566FAC-7C41-47AC-B596-484A30670C5C}" dt="2025-02-13T09:59:20.060" v="2428" actId="1036"/>
          <ac:spMkLst>
            <pc:docMk/>
            <pc:sldMk cId="2490751353" sldId="273"/>
            <ac:spMk id="19" creationId="{F3F874FA-BE52-711B-41C6-FD161B70D3DB}"/>
          </ac:spMkLst>
        </pc:spChg>
        <pc:spChg chg="add mod">
          <ac:chgData name="Clinton Naidu" userId="11d02cd1-984e-4371-a663-e637997fde25" providerId="ADAL" clId="{DE566FAC-7C41-47AC-B596-484A30670C5C}" dt="2025-02-13T09:59:20.060" v="2428" actId="1036"/>
          <ac:spMkLst>
            <pc:docMk/>
            <pc:sldMk cId="2490751353" sldId="273"/>
            <ac:spMk id="20" creationId="{5A74CE8A-539E-097B-CF9D-640362B7FD39}"/>
          </ac:spMkLst>
        </pc:spChg>
        <pc:spChg chg="add mod">
          <ac:chgData name="Clinton Naidu" userId="11d02cd1-984e-4371-a663-e637997fde25" providerId="ADAL" clId="{DE566FAC-7C41-47AC-B596-484A30670C5C}" dt="2025-02-13T09:59:20.060" v="2428" actId="1036"/>
          <ac:spMkLst>
            <pc:docMk/>
            <pc:sldMk cId="2490751353" sldId="273"/>
            <ac:spMk id="21" creationId="{A9093913-B0CD-DBD1-B399-87E17FD1B43B}"/>
          </ac:spMkLst>
        </pc:spChg>
        <pc:spChg chg="add mod">
          <ac:chgData name="Clinton Naidu" userId="11d02cd1-984e-4371-a663-e637997fde25" providerId="ADAL" clId="{DE566FAC-7C41-47AC-B596-484A30670C5C}" dt="2025-02-13T09:59:20.060" v="2428" actId="1036"/>
          <ac:spMkLst>
            <pc:docMk/>
            <pc:sldMk cId="2490751353" sldId="273"/>
            <ac:spMk id="22" creationId="{18898ABC-5BA0-654A-D654-784BD3B0E635}"/>
          </ac:spMkLst>
        </pc:spChg>
        <pc:spChg chg="add mod">
          <ac:chgData name="Clinton Naidu" userId="11d02cd1-984e-4371-a663-e637997fde25" providerId="ADAL" clId="{DE566FAC-7C41-47AC-B596-484A30670C5C}" dt="2025-02-13T09:59:20.060" v="2428" actId="1036"/>
          <ac:spMkLst>
            <pc:docMk/>
            <pc:sldMk cId="2490751353" sldId="273"/>
            <ac:spMk id="23" creationId="{B7E4F315-5980-082B-CD43-CDDD7B720798}"/>
          </ac:spMkLst>
        </pc:spChg>
        <pc:spChg chg="add mod">
          <ac:chgData name="Clinton Naidu" userId="11d02cd1-984e-4371-a663-e637997fde25" providerId="ADAL" clId="{DE566FAC-7C41-47AC-B596-484A30670C5C}" dt="2025-02-13T09:57:46.723" v="2414" actId="1036"/>
          <ac:spMkLst>
            <pc:docMk/>
            <pc:sldMk cId="2490751353" sldId="273"/>
            <ac:spMk id="24" creationId="{1F4AEF56-E9FC-ABE7-0516-F038EB95D347}"/>
          </ac:spMkLst>
        </pc:spChg>
        <pc:spChg chg="add mod">
          <ac:chgData name="Clinton Naidu" userId="11d02cd1-984e-4371-a663-e637997fde25" providerId="ADAL" clId="{DE566FAC-7C41-47AC-B596-484A30670C5C}" dt="2025-02-13T09:57:52.301" v="2421" actId="1036"/>
          <ac:spMkLst>
            <pc:docMk/>
            <pc:sldMk cId="2490751353" sldId="273"/>
            <ac:spMk id="25" creationId="{ABCDBF51-F26D-6EAE-DBF2-996C6E259A20}"/>
          </ac:spMkLst>
        </pc:spChg>
        <pc:graphicFrameChg chg="add mod modGraphic">
          <ac:chgData name="Clinton Naidu" userId="11d02cd1-984e-4371-a663-e637997fde25" providerId="ADAL" clId="{DE566FAC-7C41-47AC-B596-484A30670C5C}" dt="2025-02-13T10:06:08.965" v="2440" actId="207"/>
          <ac:graphicFrameMkLst>
            <pc:docMk/>
            <pc:sldMk cId="2490751353" sldId="273"/>
            <ac:graphicFrameMk id="4" creationId="{B00E4E06-8A9F-E663-D577-B12C1AD8A871}"/>
          </ac:graphicFrameMkLst>
        </pc:graphicFrameChg>
      </pc:sldChg>
      <pc:sldChg chg="addSp delSp modSp add mod modAnim">
        <pc:chgData name="Clinton Naidu" userId="11d02cd1-984e-4371-a663-e637997fde25" providerId="ADAL" clId="{DE566FAC-7C41-47AC-B596-484A30670C5C}" dt="2025-03-05T09:35:59.610" v="3811" actId="208"/>
        <pc:sldMkLst>
          <pc:docMk/>
          <pc:sldMk cId="2187661448" sldId="274"/>
        </pc:sldMkLst>
        <pc:spChg chg="mod">
          <ac:chgData name="Clinton Naidu" userId="11d02cd1-984e-4371-a663-e637997fde25" providerId="ADAL" clId="{DE566FAC-7C41-47AC-B596-484A30670C5C}" dt="2025-02-28T08:18:06.282" v="3802" actId="1076"/>
          <ac:spMkLst>
            <pc:docMk/>
            <pc:sldMk cId="2187661448" sldId="274"/>
            <ac:spMk id="3" creationId="{98EED46A-DA76-F470-1306-5F9B823315BF}"/>
          </ac:spMkLst>
        </pc:spChg>
        <pc:picChg chg="add mod">
          <ac:chgData name="Clinton Naidu" userId="11d02cd1-984e-4371-a663-e637997fde25" providerId="ADAL" clId="{DE566FAC-7C41-47AC-B596-484A30670C5C}" dt="2025-03-05T09:35:59.610" v="3811" actId="208"/>
          <ac:picMkLst>
            <pc:docMk/>
            <pc:sldMk cId="2187661448" sldId="274"/>
            <ac:picMk id="27" creationId="{BA5970FE-BD9F-353F-3F26-4707932D830D}"/>
          </ac:picMkLst>
        </pc:picChg>
        <pc:picChg chg="add mod">
          <ac:chgData name="Clinton Naidu" userId="11d02cd1-984e-4371-a663-e637997fde25" providerId="ADAL" clId="{DE566FAC-7C41-47AC-B596-484A30670C5C}" dt="2025-03-05T09:35:59.610" v="3811" actId="208"/>
          <ac:picMkLst>
            <pc:docMk/>
            <pc:sldMk cId="2187661448" sldId="274"/>
            <ac:picMk id="31" creationId="{4FA0A759-C345-D7A0-2C2F-0232884CC3A2}"/>
          </ac:picMkLst>
        </pc:picChg>
        <pc:picChg chg="add mod modCrop">
          <ac:chgData name="Clinton Naidu" userId="11d02cd1-984e-4371-a663-e637997fde25" providerId="ADAL" clId="{DE566FAC-7C41-47AC-B596-484A30670C5C}" dt="2025-03-05T09:35:59.610" v="3811" actId="208"/>
          <ac:picMkLst>
            <pc:docMk/>
            <pc:sldMk cId="2187661448" sldId="274"/>
            <ac:picMk id="33" creationId="{6D6BFA74-3B3E-E4BD-2278-57AA86C8E603}"/>
          </ac:picMkLst>
        </pc:picChg>
        <pc:picChg chg="add mod modCrop">
          <ac:chgData name="Clinton Naidu" userId="11d02cd1-984e-4371-a663-e637997fde25" providerId="ADAL" clId="{DE566FAC-7C41-47AC-B596-484A30670C5C}" dt="2025-03-05T09:35:59.610" v="3811" actId="208"/>
          <ac:picMkLst>
            <pc:docMk/>
            <pc:sldMk cId="2187661448" sldId="274"/>
            <ac:picMk id="35" creationId="{911EC559-4394-DB81-B786-E873AC5BFCCF}"/>
          </ac:picMkLst>
        </pc:picChg>
      </pc:sldChg>
      <pc:sldChg chg="addSp delSp modSp add mod ord">
        <pc:chgData name="Clinton Naidu" userId="11d02cd1-984e-4371-a663-e637997fde25" providerId="ADAL" clId="{DE566FAC-7C41-47AC-B596-484A30670C5C}" dt="2025-02-26T06:57:07.506" v="3741" actId="14100"/>
        <pc:sldMkLst>
          <pc:docMk/>
          <pc:sldMk cId="3036642100" sldId="275"/>
        </pc:sldMkLst>
        <pc:spChg chg="mod">
          <ac:chgData name="Clinton Naidu" userId="11d02cd1-984e-4371-a663-e637997fde25" providerId="ADAL" clId="{DE566FAC-7C41-47AC-B596-484A30670C5C}" dt="2025-02-13T12:24:24.994" v="3012" actId="20577"/>
          <ac:spMkLst>
            <pc:docMk/>
            <pc:sldMk cId="3036642100" sldId="275"/>
            <ac:spMk id="3" creationId="{3EA84EAA-CAA0-987E-D565-49E2CCB297F3}"/>
          </ac:spMkLst>
        </pc:spChg>
        <pc:spChg chg="add mod">
          <ac:chgData name="Clinton Naidu" userId="11d02cd1-984e-4371-a663-e637997fde25" providerId="ADAL" clId="{DE566FAC-7C41-47AC-B596-484A30670C5C}" dt="2025-02-26T06:57:07.506" v="3741" actId="14100"/>
          <ac:spMkLst>
            <pc:docMk/>
            <pc:sldMk cId="3036642100" sldId="275"/>
            <ac:spMk id="4" creationId="{2B683D17-EFEA-307A-27FE-8AF148BCC1F0}"/>
          </ac:spMkLst>
        </pc:spChg>
      </pc:sldChg>
      <pc:sldChg chg="addSp delSp modSp add mod modAnim">
        <pc:chgData name="Clinton Naidu" userId="11d02cd1-984e-4371-a663-e637997fde25" providerId="ADAL" clId="{DE566FAC-7C41-47AC-B596-484A30670C5C}" dt="2025-02-26T07:37:33.297" v="3744"/>
        <pc:sldMkLst>
          <pc:docMk/>
          <pc:sldMk cId="1796620083" sldId="276"/>
        </pc:sldMkLst>
        <pc:spChg chg="mod">
          <ac:chgData name="Clinton Naidu" userId="11d02cd1-984e-4371-a663-e637997fde25" providerId="ADAL" clId="{DE566FAC-7C41-47AC-B596-484A30670C5C}" dt="2025-02-25T06:57:11.983" v="3037" actId="20577"/>
          <ac:spMkLst>
            <pc:docMk/>
            <pc:sldMk cId="1796620083" sldId="276"/>
            <ac:spMk id="3" creationId="{501202C2-A520-9735-3F78-2080CBBCB48E}"/>
          </ac:spMkLst>
        </pc:spChg>
        <pc:spChg chg="mod topLvl">
          <ac:chgData name="Clinton Naidu" userId="11d02cd1-984e-4371-a663-e637997fde25" providerId="ADAL" clId="{DE566FAC-7C41-47AC-B596-484A30670C5C}" dt="2025-02-25T13:57:15.173" v="3652" actId="207"/>
          <ac:spMkLst>
            <pc:docMk/>
            <pc:sldMk cId="1796620083" sldId="276"/>
            <ac:spMk id="5" creationId="{E6ED6602-EE4B-2814-ED4C-2388F5EFAA53}"/>
          </ac:spMkLst>
        </pc:spChg>
        <pc:spChg chg="mod topLvl">
          <ac:chgData name="Clinton Naidu" userId="11d02cd1-984e-4371-a663-e637997fde25" providerId="ADAL" clId="{DE566FAC-7C41-47AC-B596-484A30670C5C}" dt="2025-02-25T13:57:15.173" v="3652" actId="207"/>
          <ac:spMkLst>
            <pc:docMk/>
            <pc:sldMk cId="1796620083" sldId="276"/>
            <ac:spMk id="6" creationId="{0112C43F-51D9-EABF-E366-A0CCC4948076}"/>
          </ac:spMkLst>
        </pc:spChg>
        <pc:spChg chg="mod topLvl">
          <ac:chgData name="Clinton Naidu" userId="11d02cd1-984e-4371-a663-e637997fde25" providerId="ADAL" clId="{DE566FAC-7C41-47AC-B596-484A30670C5C}" dt="2025-02-25T13:57:15.173" v="3652" actId="207"/>
          <ac:spMkLst>
            <pc:docMk/>
            <pc:sldMk cId="1796620083" sldId="276"/>
            <ac:spMk id="7" creationId="{75965CA4-931C-DC6E-090B-1FE36A0D7BDD}"/>
          </ac:spMkLst>
        </pc:spChg>
        <pc:spChg chg="mod topLvl">
          <ac:chgData name="Clinton Naidu" userId="11d02cd1-984e-4371-a663-e637997fde25" providerId="ADAL" clId="{DE566FAC-7C41-47AC-B596-484A30670C5C}" dt="2025-02-25T13:57:15.173" v="3652" actId="207"/>
          <ac:spMkLst>
            <pc:docMk/>
            <pc:sldMk cId="1796620083" sldId="276"/>
            <ac:spMk id="8" creationId="{411598DA-E186-13DB-E5D1-24704F4AC8AE}"/>
          </ac:spMkLst>
        </pc:spChg>
        <pc:grpChg chg="add mod">
          <ac:chgData name="Clinton Naidu" userId="11d02cd1-984e-4371-a663-e637997fde25" providerId="ADAL" clId="{DE566FAC-7C41-47AC-B596-484A30670C5C}" dt="2025-02-25T13:57:15.173" v="3652" actId="207"/>
          <ac:grpSpMkLst>
            <pc:docMk/>
            <pc:sldMk cId="1796620083" sldId="276"/>
            <ac:grpSpMk id="9" creationId="{EA9F8707-5368-B2C9-AC79-1AC248C9935C}"/>
          </ac:grpSpMkLst>
        </pc:grpChg>
        <pc:grpChg chg="add mod">
          <ac:chgData name="Clinton Naidu" userId="11d02cd1-984e-4371-a663-e637997fde25" providerId="ADAL" clId="{DE566FAC-7C41-47AC-B596-484A30670C5C}" dt="2025-02-25T13:57:15.173" v="3652" actId="207"/>
          <ac:grpSpMkLst>
            <pc:docMk/>
            <pc:sldMk cId="1796620083" sldId="276"/>
            <ac:grpSpMk id="10" creationId="{0A2DD68C-AFA6-5772-408B-CDFA3BB4A7CB}"/>
          </ac:grpSpMkLst>
        </pc:grpChg>
      </pc:sldChg>
      <pc:sldChg chg="new del">
        <pc:chgData name="Clinton Naidu" userId="11d02cd1-984e-4371-a663-e637997fde25" providerId="ADAL" clId="{DE566FAC-7C41-47AC-B596-484A30670C5C}" dt="2025-02-25T06:56:57.555" v="3016" actId="680"/>
        <pc:sldMkLst>
          <pc:docMk/>
          <pc:sldMk cId="2003145017" sldId="276"/>
        </pc:sldMkLst>
      </pc:sldChg>
      <pc:sldChg chg="new del">
        <pc:chgData name="Clinton Naidu" userId="11d02cd1-984e-4371-a663-e637997fde25" providerId="ADAL" clId="{DE566FAC-7C41-47AC-B596-484A30670C5C}" dt="2025-02-25T07:04:03.549" v="3199" actId="680"/>
        <pc:sldMkLst>
          <pc:docMk/>
          <pc:sldMk cId="879165982" sldId="277"/>
        </pc:sldMkLst>
      </pc:sldChg>
      <pc:sldChg chg="addSp delSp modSp add mod">
        <pc:chgData name="Clinton Naidu" userId="11d02cd1-984e-4371-a663-e637997fde25" providerId="ADAL" clId="{DE566FAC-7C41-47AC-B596-484A30670C5C}" dt="2025-03-05T09:35:11.970" v="3804" actId="208"/>
        <pc:sldMkLst>
          <pc:docMk/>
          <pc:sldMk cId="2967358692" sldId="277"/>
        </pc:sldMkLst>
        <pc:picChg chg="add mod modCrop">
          <ac:chgData name="Clinton Naidu" userId="11d02cd1-984e-4371-a663-e637997fde25" providerId="ADAL" clId="{DE566FAC-7C41-47AC-B596-484A30670C5C}" dt="2025-03-05T09:35:11.970" v="3804" actId="208"/>
          <ac:picMkLst>
            <pc:docMk/>
            <pc:sldMk cId="2967358692" sldId="277"/>
            <ac:picMk id="7" creationId="{F491B112-9F91-A8F8-5794-521BA9AB8B18}"/>
          </ac:picMkLst>
        </pc:picChg>
      </pc:sldChg>
      <pc:sldChg chg="addSp delSp modSp add mod modAnim">
        <pc:chgData name="Clinton Naidu" userId="11d02cd1-984e-4371-a663-e637997fde25" providerId="ADAL" clId="{DE566FAC-7C41-47AC-B596-484A30670C5C}" dt="2025-03-05T09:35:21.025" v="3806" actId="208"/>
        <pc:sldMkLst>
          <pc:docMk/>
          <pc:sldMk cId="3696891790" sldId="278"/>
        </pc:sldMkLst>
        <pc:spChg chg="add mod">
          <ac:chgData name="Clinton Naidu" userId="11d02cd1-984e-4371-a663-e637997fde25" providerId="ADAL" clId="{DE566FAC-7C41-47AC-B596-484A30670C5C}" dt="2025-02-25T07:14:02.152" v="3271" actId="113"/>
          <ac:spMkLst>
            <pc:docMk/>
            <pc:sldMk cId="3696891790" sldId="278"/>
            <ac:spMk id="8" creationId="{C146D193-CBFA-4D98-D8BC-A3DF9DFE7AD8}"/>
          </ac:spMkLst>
        </pc:spChg>
        <pc:spChg chg="add mod">
          <ac:chgData name="Clinton Naidu" userId="11d02cd1-984e-4371-a663-e637997fde25" providerId="ADAL" clId="{DE566FAC-7C41-47AC-B596-484A30670C5C}" dt="2025-02-25T07:14:10.409" v="3273" actId="113"/>
          <ac:spMkLst>
            <pc:docMk/>
            <pc:sldMk cId="3696891790" sldId="278"/>
            <ac:spMk id="9" creationId="{85349270-FC92-8D16-C9C4-FBEC60B893FC}"/>
          </ac:spMkLst>
        </pc:spChg>
        <pc:spChg chg="add mod">
          <ac:chgData name="Clinton Naidu" userId="11d02cd1-984e-4371-a663-e637997fde25" providerId="ADAL" clId="{DE566FAC-7C41-47AC-B596-484A30670C5C}" dt="2025-02-25T07:14:07.407" v="3272" actId="113"/>
          <ac:spMkLst>
            <pc:docMk/>
            <pc:sldMk cId="3696891790" sldId="278"/>
            <ac:spMk id="10" creationId="{7BD7B858-934A-AEC8-27DA-BF049FE713A7}"/>
          </ac:spMkLst>
        </pc:spChg>
        <pc:picChg chg="add mod">
          <ac:chgData name="Clinton Naidu" userId="11d02cd1-984e-4371-a663-e637997fde25" providerId="ADAL" clId="{DE566FAC-7C41-47AC-B596-484A30670C5C}" dt="2025-03-05T09:35:19.081" v="3805" actId="208"/>
          <ac:picMkLst>
            <pc:docMk/>
            <pc:sldMk cId="3696891790" sldId="278"/>
            <ac:picMk id="4" creationId="{C96108A1-8C33-641D-2062-40EF1747B561}"/>
          </ac:picMkLst>
        </pc:picChg>
        <pc:picChg chg="add mod">
          <ac:chgData name="Clinton Naidu" userId="11d02cd1-984e-4371-a663-e637997fde25" providerId="ADAL" clId="{DE566FAC-7C41-47AC-B596-484A30670C5C}" dt="2025-03-05T09:35:21.025" v="3806" actId="208"/>
          <ac:picMkLst>
            <pc:docMk/>
            <pc:sldMk cId="3696891790" sldId="278"/>
            <ac:picMk id="7" creationId="{92F8A868-E0AE-3755-C169-78740B7E6DA3}"/>
          </ac:picMkLst>
        </pc:picChg>
      </pc:sldChg>
      <pc:sldChg chg="modSp add mod ord">
        <pc:chgData name="Clinton Naidu" userId="11d02cd1-984e-4371-a663-e637997fde25" providerId="ADAL" clId="{DE566FAC-7C41-47AC-B596-484A30670C5C}" dt="2025-02-25T13:58:06.698" v="3653" actId="17032"/>
        <pc:sldMkLst>
          <pc:docMk/>
          <pc:sldMk cId="2404616885" sldId="279"/>
        </pc:sldMkLst>
        <pc:spChg chg="mod">
          <ac:chgData name="Clinton Naidu" userId="11d02cd1-984e-4371-a663-e637997fde25" providerId="ADAL" clId="{DE566FAC-7C41-47AC-B596-484A30670C5C}" dt="2025-02-25T07:55:10.948" v="3318" actId="20577"/>
          <ac:spMkLst>
            <pc:docMk/>
            <pc:sldMk cId="2404616885" sldId="279"/>
            <ac:spMk id="3" creationId="{74F7A9F8-1A38-C2CF-7BC4-976AF8AAA07D}"/>
          </ac:spMkLst>
        </pc:spChg>
        <pc:graphicFrameChg chg="mod modGraphic">
          <ac:chgData name="Clinton Naidu" userId="11d02cd1-984e-4371-a663-e637997fde25" providerId="ADAL" clId="{DE566FAC-7C41-47AC-B596-484A30670C5C}" dt="2025-02-25T13:58:06.698" v="3653" actId="17032"/>
          <ac:graphicFrameMkLst>
            <pc:docMk/>
            <pc:sldMk cId="2404616885" sldId="279"/>
            <ac:graphicFrameMk id="2" creationId="{9EBBF217-F3D8-DD5A-C5BE-E22355EBD76C}"/>
          </ac:graphicFrameMkLst>
        </pc:graphicFrameChg>
      </pc:sldChg>
      <pc:sldChg chg="addSp delSp modSp add mod delAnim">
        <pc:chgData name="Clinton Naidu" userId="11d02cd1-984e-4371-a663-e637997fde25" providerId="ADAL" clId="{DE566FAC-7C41-47AC-B596-484A30670C5C}" dt="2025-03-05T09:35:29.300" v="3807" actId="208"/>
        <pc:sldMkLst>
          <pc:docMk/>
          <pc:sldMk cId="4281886244" sldId="280"/>
        </pc:sldMkLst>
        <pc:picChg chg="add mod modCrop">
          <ac:chgData name="Clinton Naidu" userId="11d02cd1-984e-4371-a663-e637997fde25" providerId="ADAL" clId="{DE566FAC-7C41-47AC-B596-484A30670C5C}" dt="2025-03-05T09:35:29.300" v="3807" actId="208"/>
          <ac:picMkLst>
            <pc:docMk/>
            <pc:sldMk cId="4281886244" sldId="280"/>
            <ac:picMk id="5" creationId="{4CB3D81D-EB22-082F-D82C-784B1662B63F}"/>
          </ac:picMkLst>
        </pc:picChg>
      </pc:sldChg>
      <pc:sldChg chg="modSp add mod modClrScheme chgLayout">
        <pc:chgData name="Clinton Naidu" userId="11d02cd1-984e-4371-a663-e637997fde25" providerId="ADAL" clId="{DE566FAC-7C41-47AC-B596-484A30670C5C}" dt="2025-03-05T09:37:28.023" v="3820" actId="1076"/>
        <pc:sldMkLst>
          <pc:docMk/>
          <pc:sldMk cId="242120751" sldId="320"/>
        </pc:sldMkLst>
        <pc:spChg chg="mod ord">
          <ac:chgData name="Clinton Naidu" userId="11d02cd1-984e-4371-a663-e637997fde25" providerId="ADAL" clId="{DE566FAC-7C41-47AC-B596-484A30670C5C}" dt="2025-03-05T09:37:28.023" v="3820" actId="1076"/>
          <ac:spMkLst>
            <pc:docMk/>
            <pc:sldMk cId="242120751" sldId="320"/>
            <ac:spMk id="2" creationId="{F9E5DE96-8EF6-5EEA-B134-80C68B3265D1}"/>
          </ac:spMkLst>
        </pc:spChg>
        <pc:spChg chg="mod ord">
          <ac:chgData name="Clinton Naidu" userId="11d02cd1-984e-4371-a663-e637997fde25" providerId="ADAL" clId="{DE566FAC-7C41-47AC-B596-484A30670C5C}" dt="2025-03-05T09:37:25.105" v="3819" actId="1076"/>
          <ac:spMkLst>
            <pc:docMk/>
            <pc:sldMk cId="242120751" sldId="320"/>
            <ac:spMk id="3" creationId="{489EAEE9-891B-CB6E-D0A0-269861C0E3AD}"/>
          </ac:spMkLst>
        </pc:spChg>
      </pc:sldChg>
      <pc:sldChg chg="add">
        <pc:chgData name="Clinton Naidu" userId="11d02cd1-984e-4371-a663-e637997fde25" providerId="ADAL" clId="{DE566FAC-7C41-47AC-B596-484A30670C5C}" dt="2025-02-26T07:38:48.071" v="3745"/>
        <pc:sldMkLst>
          <pc:docMk/>
          <pc:sldMk cId="2850612982" sldId="322"/>
        </pc:sldMkLst>
      </pc:sldChg>
      <pc:sldChg chg="addSp delSp modSp add mod">
        <pc:chgData name="Clinton Naidu" userId="11d02cd1-984e-4371-a663-e637997fde25" providerId="ADAL" clId="{DE566FAC-7C41-47AC-B596-484A30670C5C}" dt="2025-03-05T09:35:45.927" v="3810" actId="208"/>
        <pc:sldMkLst>
          <pc:docMk/>
          <pc:sldMk cId="2096781155" sldId="323"/>
        </pc:sldMkLst>
        <pc:spChg chg="mod">
          <ac:chgData name="Clinton Naidu" userId="11d02cd1-984e-4371-a663-e637997fde25" providerId="ADAL" clId="{DE566FAC-7C41-47AC-B596-484A30670C5C}" dt="2025-03-05T09:35:45.927" v="3810" actId="208"/>
          <ac:spMkLst>
            <pc:docMk/>
            <pc:sldMk cId="2096781155" sldId="323"/>
            <ac:spMk id="8" creationId="{944D8D92-1625-E8C8-D8A2-09501F8FFBF0}"/>
          </ac:spMkLst>
        </pc:spChg>
        <pc:spChg chg="add mod">
          <ac:chgData name="Clinton Naidu" userId="11d02cd1-984e-4371-a663-e637997fde25" providerId="ADAL" clId="{DE566FAC-7C41-47AC-B596-484A30670C5C}" dt="2025-02-28T06:58:10.113" v="3791"/>
          <ac:spMkLst>
            <pc:docMk/>
            <pc:sldMk cId="2096781155" sldId="323"/>
            <ac:spMk id="11" creationId="{83427CB6-97D3-95DB-30E3-62B91B817D12}"/>
          </ac:spMkLst>
        </pc:spChg>
        <pc:picChg chg="mod">
          <ac:chgData name="Clinton Naidu" userId="11d02cd1-984e-4371-a663-e637997fde25" providerId="ADAL" clId="{DE566FAC-7C41-47AC-B596-484A30670C5C}" dt="2025-03-05T09:35:45.927" v="3810" actId="208"/>
          <ac:picMkLst>
            <pc:docMk/>
            <pc:sldMk cId="2096781155" sldId="323"/>
            <ac:picMk id="5" creationId="{68382054-0148-A1A7-A4A0-38E8FE6FB4F6}"/>
          </ac:picMkLst>
        </pc:picChg>
        <pc:picChg chg="mod">
          <ac:chgData name="Clinton Naidu" userId="11d02cd1-984e-4371-a663-e637997fde25" providerId="ADAL" clId="{DE566FAC-7C41-47AC-B596-484A30670C5C}" dt="2025-03-05T09:35:45.927" v="3810" actId="208"/>
          <ac:picMkLst>
            <pc:docMk/>
            <pc:sldMk cId="2096781155" sldId="323"/>
            <ac:picMk id="6" creationId="{EB0F4418-3441-CC6E-9D16-A1C1E42690A9}"/>
          </ac:picMkLst>
        </pc:picChg>
      </pc:sldChg>
      <pc:sldChg chg="addSp delSp modSp add mod">
        <pc:chgData name="Clinton Naidu" userId="11d02cd1-984e-4371-a663-e637997fde25" providerId="ADAL" clId="{DE566FAC-7C41-47AC-B596-484A30670C5C}" dt="2025-03-05T09:35:34.530" v="3808" actId="208"/>
        <pc:sldMkLst>
          <pc:docMk/>
          <pc:sldMk cId="2737678658" sldId="324"/>
        </pc:sldMkLst>
        <pc:picChg chg="add mod">
          <ac:chgData name="Clinton Naidu" userId="11d02cd1-984e-4371-a663-e637997fde25" providerId="ADAL" clId="{DE566FAC-7C41-47AC-B596-484A30670C5C}" dt="2025-03-05T09:35:34.530" v="3808" actId="208"/>
          <ac:picMkLst>
            <pc:docMk/>
            <pc:sldMk cId="2737678658" sldId="324"/>
            <ac:picMk id="4" creationId="{41BB1B5B-3647-5128-C4D2-35E364367D56}"/>
          </ac:picMkLst>
        </pc:picChg>
      </pc:sldChg>
      <pc:sldChg chg="addSp delSp modSp new mod modClrScheme chgLayout">
        <pc:chgData name="Clinton Naidu" userId="11d02cd1-984e-4371-a663-e637997fde25" providerId="ADAL" clId="{DE566FAC-7C41-47AC-B596-484A30670C5C}" dt="2025-03-05T10:20:41.807" v="3830" actId="1076"/>
        <pc:sldMkLst>
          <pc:docMk/>
          <pc:sldMk cId="2976885749" sldId="325"/>
        </pc:sldMkLst>
        <pc:spChg chg="del mod ord">
          <ac:chgData name="Clinton Naidu" userId="11d02cd1-984e-4371-a663-e637997fde25" providerId="ADAL" clId="{DE566FAC-7C41-47AC-B596-484A30670C5C}" dt="2025-03-05T10:20:03.002" v="3822" actId="700"/>
          <ac:spMkLst>
            <pc:docMk/>
            <pc:sldMk cId="2976885749" sldId="325"/>
            <ac:spMk id="2" creationId="{BB2D25A6-EAF7-91DD-8B19-FF56A8D7E6E6}"/>
          </ac:spMkLst>
        </pc:spChg>
        <pc:spChg chg="del">
          <ac:chgData name="Clinton Naidu" userId="11d02cd1-984e-4371-a663-e637997fde25" providerId="ADAL" clId="{DE566FAC-7C41-47AC-B596-484A30670C5C}" dt="2025-03-05T10:20:03.002" v="3822" actId="700"/>
          <ac:spMkLst>
            <pc:docMk/>
            <pc:sldMk cId="2976885749" sldId="325"/>
            <ac:spMk id="3" creationId="{3CB91BEF-E605-0AA4-07C8-4C5C2A0564C7}"/>
          </ac:spMkLst>
        </pc:spChg>
        <pc:spChg chg="add del mod ord">
          <ac:chgData name="Clinton Naidu" userId="11d02cd1-984e-4371-a663-e637997fde25" providerId="ADAL" clId="{DE566FAC-7C41-47AC-B596-484A30670C5C}" dt="2025-03-05T10:20:05.797" v="3823" actId="478"/>
          <ac:spMkLst>
            <pc:docMk/>
            <pc:sldMk cId="2976885749" sldId="325"/>
            <ac:spMk id="4" creationId="{037B6A76-CF54-B877-B2DE-CEFD4E3CE101}"/>
          </ac:spMkLst>
        </pc:spChg>
        <pc:picChg chg="add mod">
          <ac:chgData name="Clinton Naidu" userId="11d02cd1-984e-4371-a663-e637997fde25" providerId="ADAL" clId="{DE566FAC-7C41-47AC-B596-484A30670C5C}" dt="2025-03-05T10:20:41.807" v="3830" actId="1076"/>
          <ac:picMkLst>
            <pc:docMk/>
            <pc:sldMk cId="2976885749" sldId="325"/>
            <ac:picMk id="2050" creationId="{1EDBF112-DC2E-8B58-0574-F54FBC7D25B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6BB57-8746-4017-B83D-4D62DFE9979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ZA"/>
        </a:p>
      </dgm:t>
    </dgm:pt>
    <dgm:pt modelId="{C74F69CE-C32F-40A9-A55F-17F0D7894D86}">
      <dgm:prSet phldrT="[Text]">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r>
            <a:rPr lang="en-US" b="1" dirty="0"/>
            <a:t>Registrations</a:t>
          </a:r>
          <a:endParaRPr lang="en-ZA" b="1" dirty="0"/>
        </a:p>
      </dgm:t>
    </dgm:pt>
    <dgm:pt modelId="{6A7AE81C-8C62-44D1-93B2-074CFEAFBCB7}" type="parTrans" cxnId="{D99F2E37-0757-4293-A239-3958D287BA5E}">
      <dgm:prSet/>
      <dgm:spPr/>
      <dgm:t>
        <a:bodyPr/>
        <a:lstStyle/>
        <a:p>
          <a:endParaRPr lang="en-ZA"/>
        </a:p>
      </dgm:t>
    </dgm:pt>
    <dgm:pt modelId="{F4309B47-ED87-4D0B-8D40-836C723B136E}" type="sibTrans" cxnId="{D99F2E37-0757-4293-A239-3958D287BA5E}">
      <dgm:prSet/>
      <dgm:spPr/>
      <dgm:t>
        <a:bodyPr/>
        <a:lstStyle/>
        <a:p>
          <a:endParaRPr lang="en-ZA"/>
        </a:p>
      </dgm:t>
    </dgm:pt>
    <dgm:pt modelId="{DECA7C56-8BA5-41FD-B738-3DB876284876}">
      <dgm:prSet phldrT="[Text]">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r>
            <a:rPr lang="en-US" dirty="0">
              <a:solidFill>
                <a:schemeClr val="bg1"/>
              </a:solidFill>
            </a:rPr>
            <a:t>Fee estimator (Quote/Pro-Forma)</a:t>
          </a:r>
          <a:endParaRPr lang="en-ZA" dirty="0">
            <a:solidFill>
              <a:schemeClr val="bg1"/>
            </a:solidFill>
          </a:endParaRPr>
        </a:p>
      </dgm:t>
    </dgm:pt>
    <dgm:pt modelId="{2BE77AEF-F22A-4BE7-B57E-9E196EA5959B}" type="parTrans" cxnId="{57CE0061-5C35-4B8D-A85D-8AC80A99712B}">
      <dgm:prSet/>
      <dgm:spPr/>
      <dgm:t>
        <a:bodyPr/>
        <a:lstStyle/>
        <a:p>
          <a:endParaRPr lang="en-ZA"/>
        </a:p>
      </dgm:t>
    </dgm:pt>
    <dgm:pt modelId="{1BEE1533-3C0F-44E8-AF91-92460F371506}" type="sibTrans" cxnId="{57CE0061-5C35-4B8D-A85D-8AC80A99712B}">
      <dgm:prSet/>
      <dgm:spPr/>
      <dgm:t>
        <a:bodyPr/>
        <a:lstStyle/>
        <a:p>
          <a:endParaRPr lang="en-ZA"/>
        </a:p>
      </dgm:t>
    </dgm:pt>
    <dgm:pt modelId="{DFA61508-8F62-41F0-AE46-E6679489B75C}">
      <dgm:prSet phldrT="[Text]">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r>
            <a:rPr lang="en-US" dirty="0">
              <a:solidFill>
                <a:schemeClr val="bg1"/>
              </a:solidFill>
            </a:rPr>
            <a:t>Payments (</a:t>
          </a:r>
          <a:r>
            <a:rPr lang="en-US" dirty="0" err="1">
              <a:solidFill>
                <a:schemeClr val="bg1"/>
              </a:solidFill>
            </a:rPr>
            <a:t>PayGate</a:t>
          </a:r>
          <a:r>
            <a:rPr lang="en-US" dirty="0">
              <a:solidFill>
                <a:schemeClr val="bg1"/>
              </a:solidFill>
            </a:rPr>
            <a:t>)</a:t>
          </a:r>
          <a:endParaRPr lang="en-ZA" dirty="0">
            <a:solidFill>
              <a:schemeClr val="bg1"/>
            </a:solidFill>
          </a:endParaRPr>
        </a:p>
      </dgm:t>
    </dgm:pt>
    <dgm:pt modelId="{3C0E5E80-7996-4F5A-806B-496FD24A5483}" type="parTrans" cxnId="{C44E51D1-7E9E-48CC-9676-8AF5F28A1278}">
      <dgm:prSet/>
      <dgm:spPr/>
      <dgm:t>
        <a:bodyPr/>
        <a:lstStyle/>
        <a:p>
          <a:endParaRPr lang="en-ZA"/>
        </a:p>
      </dgm:t>
    </dgm:pt>
    <dgm:pt modelId="{49AE9353-558A-481E-A7B4-9E54B0832B3D}" type="sibTrans" cxnId="{C44E51D1-7E9E-48CC-9676-8AF5F28A1278}">
      <dgm:prSet/>
      <dgm:spPr/>
      <dgm:t>
        <a:bodyPr/>
        <a:lstStyle/>
        <a:p>
          <a:endParaRPr lang="en-ZA"/>
        </a:p>
      </dgm:t>
    </dgm:pt>
    <dgm:pt modelId="{3CBEFCBE-6F9B-4AE5-8070-155E284D862C}">
      <dgm:prSet phldrT="[Text]">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r>
            <a:rPr lang="en-US" dirty="0">
              <a:solidFill>
                <a:schemeClr val="bg1"/>
              </a:solidFill>
            </a:rPr>
            <a:t>Quotas (Applications, Admissions, Registrations)</a:t>
          </a:r>
          <a:endParaRPr lang="en-ZA" dirty="0">
            <a:solidFill>
              <a:schemeClr val="bg1"/>
            </a:solidFill>
          </a:endParaRPr>
        </a:p>
      </dgm:t>
    </dgm:pt>
    <dgm:pt modelId="{60E45716-EEB5-4E79-A456-470A2E77CC05}" type="parTrans" cxnId="{7FEF4F71-A6E6-420D-9CBF-52B766BAFF25}">
      <dgm:prSet/>
      <dgm:spPr/>
      <dgm:t>
        <a:bodyPr/>
        <a:lstStyle/>
        <a:p>
          <a:endParaRPr lang="en-ZA"/>
        </a:p>
      </dgm:t>
    </dgm:pt>
    <dgm:pt modelId="{1584887E-27A7-4245-9D12-6ACD3297FC1E}" type="sibTrans" cxnId="{7FEF4F71-A6E6-420D-9CBF-52B766BAFF25}">
      <dgm:prSet/>
      <dgm:spPr/>
      <dgm:t>
        <a:bodyPr/>
        <a:lstStyle/>
        <a:p>
          <a:endParaRPr lang="en-ZA"/>
        </a:p>
      </dgm:t>
    </dgm:pt>
    <dgm:pt modelId="{FD646A14-26FE-4A5F-8A0B-EF244847F96E}">
      <dgm:prSet phldrT="[Text]">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r>
            <a:rPr lang="en-US" dirty="0">
              <a:solidFill>
                <a:schemeClr val="bg1"/>
              </a:solidFill>
            </a:rPr>
            <a:t>Prefill from Fee Estimator</a:t>
          </a:r>
          <a:endParaRPr lang="en-ZA" dirty="0">
            <a:solidFill>
              <a:schemeClr val="bg1"/>
            </a:solidFill>
          </a:endParaRPr>
        </a:p>
      </dgm:t>
    </dgm:pt>
    <dgm:pt modelId="{0D8E8220-C97B-4B5D-9041-44D00846409D}" type="parTrans" cxnId="{543836D1-72A3-4B5B-AF3C-527B5325D363}">
      <dgm:prSet/>
      <dgm:spPr/>
      <dgm:t>
        <a:bodyPr/>
        <a:lstStyle/>
        <a:p>
          <a:endParaRPr lang="en-ZA"/>
        </a:p>
      </dgm:t>
    </dgm:pt>
    <dgm:pt modelId="{5BD67950-B13F-4BDA-ABDD-97DFB54EBF50}" type="sibTrans" cxnId="{543836D1-72A3-4B5B-AF3C-527B5325D363}">
      <dgm:prSet/>
      <dgm:spPr/>
      <dgm:t>
        <a:bodyPr/>
        <a:lstStyle/>
        <a:p>
          <a:endParaRPr lang="en-ZA"/>
        </a:p>
      </dgm:t>
    </dgm:pt>
    <dgm:pt modelId="{1F23C454-97D9-4E90-BECB-A53C7EB70425}" type="pres">
      <dgm:prSet presAssocID="{BB96BB57-8746-4017-B83D-4D62DFE9979E}" presName="Name0" presStyleCnt="0">
        <dgm:presLayoutVars>
          <dgm:dir/>
          <dgm:animLvl val="lvl"/>
          <dgm:resizeHandles val="exact"/>
        </dgm:presLayoutVars>
      </dgm:prSet>
      <dgm:spPr/>
    </dgm:pt>
    <dgm:pt modelId="{BD21EC81-C961-4510-87CA-6B33A99D9C01}" type="pres">
      <dgm:prSet presAssocID="{C74F69CE-C32F-40A9-A55F-17F0D7894D86}" presName="composite" presStyleCnt="0"/>
      <dgm:spPr/>
    </dgm:pt>
    <dgm:pt modelId="{1B2EFCAD-64D4-4994-80D6-F1846E2D0FFE}" type="pres">
      <dgm:prSet presAssocID="{C74F69CE-C32F-40A9-A55F-17F0D7894D86}" presName="parTx" presStyleLbl="alignNode1" presStyleIdx="0" presStyleCnt="1">
        <dgm:presLayoutVars>
          <dgm:chMax val="0"/>
          <dgm:chPref val="0"/>
          <dgm:bulletEnabled val="1"/>
        </dgm:presLayoutVars>
      </dgm:prSet>
      <dgm:spPr/>
    </dgm:pt>
    <dgm:pt modelId="{4742E3F6-AB2C-4EE4-9D41-1626706EA0A8}" type="pres">
      <dgm:prSet presAssocID="{C74F69CE-C32F-40A9-A55F-17F0D7894D86}" presName="desTx" presStyleLbl="alignAccFollowNode1" presStyleIdx="0" presStyleCnt="1">
        <dgm:presLayoutVars>
          <dgm:bulletEnabled val="1"/>
        </dgm:presLayoutVars>
      </dgm:prSet>
      <dgm:spPr/>
    </dgm:pt>
  </dgm:ptLst>
  <dgm:cxnLst>
    <dgm:cxn modelId="{A7425B2E-1ED8-408A-B51B-F75981E8479A}" type="presOf" srcId="{BB96BB57-8746-4017-B83D-4D62DFE9979E}" destId="{1F23C454-97D9-4E90-BECB-A53C7EB70425}" srcOrd="0" destOrd="0" presId="urn:microsoft.com/office/officeart/2005/8/layout/hList1"/>
    <dgm:cxn modelId="{D99F2E37-0757-4293-A239-3958D287BA5E}" srcId="{BB96BB57-8746-4017-B83D-4D62DFE9979E}" destId="{C74F69CE-C32F-40A9-A55F-17F0D7894D86}" srcOrd="0" destOrd="0" parTransId="{6A7AE81C-8C62-44D1-93B2-074CFEAFBCB7}" sibTransId="{F4309B47-ED87-4D0B-8D40-836C723B136E}"/>
    <dgm:cxn modelId="{31CBF45C-E427-460C-9E36-98B662918FA4}" type="presOf" srcId="{FD646A14-26FE-4A5F-8A0B-EF244847F96E}" destId="{4742E3F6-AB2C-4EE4-9D41-1626706EA0A8}" srcOrd="0" destOrd="1" presId="urn:microsoft.com/office/officeart/2005/8/layout/hList1"/>
    <dgm:cxn modelId="{57CE0061-5C35-4B8D-A85D-8AC80A99712B}" srcId="{C74F69CE-C32F-40A9-A55F-17F0D7894D86}" destId="{DECA7C56-8BA5-41FD-B738-3DB876284876}" srcOrd="0" destOrd="0" parTransId="{2BE77AEF-F22A-4BE7-B57E-9E196EA5959B}" sibTransId="{1BEE1533-3C0F-44E8-AF91-92460F371506}"/>
    <dgm:cxn modelId="{C6D44B6D-8D9C-46E4-A6AB-7703158EF784}" type="presOf" srcId="{DECA7C56-8BA5-41FD-B738-3DB876284876}" destId="{4742E3F6-AB2C-4EE4-9D41-1626706EA0A8}" srcOrd="0" destOrd="0" presId="urn:microsoft.com/office/officeart/2005/8/layout/hList1"/>
    <dgm:cxn modelId="{7FEF4F71-A6E6-420D-9CBF-52B766BAFF25}" srcId="{C74F69CE-C32F-40A9-A55F-17F0D7894D86}" destId="{3CBEFCBE-6F9B-4AE5-8070-155E284D862C}" srcOrd="3" destOrd="0" parTransId="{60E45716-EEB5-4E79-A456-470A2E77CC05}" sibTransId="{1584887E-27A7-4245-9D12-6ACD3297FC1E}"/>
    <dgm:cxn modelId="{66674486-744C-4535-BE24-B376DC5BA644}" type="presOf" srcId="{DFA61508-8F62-41F0-AE46-E6679489B75C}" destId="{4742E3F6-AB2C-4EE4-9D41-1626706EA0A8}" srcOrd="0" destOrd="2" presId="urn:microsoft.com/office/officeart/2005/8/layout/hList1"/>
    <dgm:cxn modelId="{A40B7C94-3786-48B6-9FDC-8F675726B73C}" type="presOf" srcId="{3CBEFCBE-6F9B-4AE5-8070-155E284D862C}" destId="{4742E3F6-AB2C-4EE4-9D41-1626706EA0A8}" srcOrd="0" destOrd="3" presId="urn:microsoft.com/office/officeart/2005/8/layout/hList1"/>
    <dgm:cxn modelId="{543836D1-72A3-4B5B-AF3C-527B5325D363}" srcId="{C74F69CE-C32F-40A9-A55F-17F0D7894D86}" destId="{FD646A14-26FE-4A5F-8A0B-EF244847F96E}" srcOrd="1" destOrd="0" parTransId="{0D8E8220-C97B-4B5D-9041-44D00846409D}" sibTransId="{5BD67950-B13F-4BDA-ABDD-97DFB54EBF50}"/>
    <dgm:cxn modelId="{C44E51D1-7E9E-48CC-9676-8AF5F28A1278}" srcId="{C74F69CE-C32F-40A9-A55F-17F0D7894D86}" destId="{DFA61508-8F62-41F0-AE46-E6679489B75C}" srcOrd="2" destOrd="0" parTransId="{3C0E5E80-7996-4F5A-806B-496FD24A5483}" sibTransId="{49AE9353-558A-481E-A7B4-9E54B0832B3D}"/>
    <dgm:cxn modelId="{71F685E6-40BE-48AB-A78F-3C42F664E07A}" type="presOf" srcId="{C74F69CE-C32F-40A9-A55F-17F0D7894D86}" destId="{1B2EFCAD-64D4-4994-80D6-F1846E2D0FFE}" srcOrd="0" destOrd="0" presId="urn:microsoft.com/office/officeart/2005/8/layout/hList1"/>
    <dgm:cxn modelId="{55199559-0D32-4770-A81B-684F75F84749}" type="presParOf" srcId="{1F23C454-97D9-4E90-BECB-A53C7EB70425}" destId="{BD21EC81-C961-4510-87CA-6B33A99D9C01}" srcOrd="0" destOrd="0" presId="urn:microsoft.com/office/officeart/2005/8/layout/hList1"/>
    <dgm:cxn modelId="{53671DE6-04A0-4B6F-9613-AFD0204CEFCF}" type="presParOf" srcId="{BD21EC81-C961-4510-87CA-6B33A99D9C01}" destId="{1B2EFCAD-64D4-4994-80D6-F1846E2D0FFE}" srcOrd="0" destOrd="0" presId="urn:microsoft.com/office/officeart/2005/8/layout/hList1"/>
    <dgm:cxn modelId="{02EA864B-EF11-44B2-A261-11F2B6B2E455}" type="presParOf" srcId="{BD21EC81-C961-4510-87CA-6B33A99D9C01}" destId="{4742E3F6-AB2C-4EE4-9D41-1626706EA0A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EFCAD-64D4-4994-80D6-F1846E2D0FFE}">
      <dsp:nvSpPr>
        <dsp:cNvPr id="0" name=""/>
        <dsp:cNvSpPr/>
      </dsp:nvSpPr>
      <dsp:spPr>
        <a:xfrm>
          <a:off x="0" y="126591"/>
          <a:ext cx="5340724" cy="77760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t>Registrations</a:t>
          </a:r>
          <a:endParaRPr lang="en-ZA" sz="2700" b="1" kern="1200" dirty="0"/>
        </a:p>
      </dsp:txBody>
      <dsp:txXfrm>
        <a:off x="0" y="126591"/>
        <a:ext cx="5340724" cy="777600"/>
      </dsp:txXfrm>
    </dsp:sp>
    <dsp:sp modelId="{4742E3F6-AB2C-4EE4-9D41-1626706EA0A8}">
      <dsp:nvSpPr>
        <dsp:cNvPr id="0" name=""/>
        <dsp:cNvSpPr/>
      </dsp:nvSpPr>
      <dsp:spPr>
        <a:xfrm>
          <a:off x="0" y="904191"/>
          <a:ext cx="5340724" cy="24457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solidFill>
                <a:schemeClr val="bg1"/>
              </a:solidFill>
            </a:rPr>
            <a:t>Fee estimator (Quote/Pro-Forma)</a:t>
          </a:r>
          <a:endParaRPr lang="en-ZA" sz="2700" kern="1200" dirty="0">
            <a:solidFill>
              <a:schemeClr val="bg1"/>
            </a:solidFill>
          </a:endParaRPr>
        </a:p>
        <a:p>
          <a:pPr marL="228600" lvl="1" indent="-228600" algn="l" defTabSz="1200150">
            <a:lnSpc>
              <a:spcPct val="90000"/>
            </a:lnSpc>
            <a:spcBef>
              <a:spcPct val="0"/>
            </a:spcBef>
            <a:spcAft>
              <a:spcPct val="15000"/>
            </a:spcAft>
            <a:buChar char="•"/>
          </a:pPr>
          <a:r>
            <a:rPr lang="en-US" sz="2700" kern="1200" dirty="0">
              <a:solidFill>
                <a:schemeClr val="bg1"/>
              </a:solidFill>
            </a:rPr>
            <a:t>Prefill from Fee Estimator</a:t>
          </a:r>
          <a:endParaRPr lang="en-ZA" sz="2700" kern="1200" dirty="0">
            <a:solidFill>
              <a:schemeClr val="bg1"/>
            </a:solidFill>
          </a:endParaRPr>
        </a:p>
        <a:p>
          <a:pPr marL="228600" lvl="1" indent="-228600" algn="l" defTabSz="1200150">
            <a:lnSpc>
              <a:spcPct val="90000"/>
            </a:lnSpc>
            <a:spcBef>
              <a:spcPct val="0"/>
            </a:spcBef>
            <a:spcAft>
              <a:spcPct val="15000"/>
            </a:spcAft>
            <a:buChar char="•"/>
          </a:pPr>
          <a:r>
            <a:rPr lang="en-US" sz="2700" kern="1200" dirty="0">
              <a:solidFill>
                <a:schemeClr val="bg1"/>
              </a:solidFill>
            </a:rPr>
            <a:t>Payments (</a:t>
          </a:r>
          <a:r>
            <a:rPr lang="en-US" sz="2700" kern="1200" dirty="0" err="1">
              <a:solidFill>
                <a:schemeClr val="bg1"/>
              </a:solidFill>
            </a:rPr>
            <a:t>PayGate</a:t>
          </a:r>
          <a:r>
            <a:rPr lang="en-US" sz="2700" kern="1200" dirty="0">
              <a:solidFill>
                <a:schemeClr val="bg1"/>
              </a:solidFill>
            </a:rPr>
            <a:t>)</a:t>
          </a:r>
          <a:endParaRPr lang="en-ZA" sz="2700" kern="1200" dirty="0">
            <a:solidFill>
              <a:schemeClr val="bg1"/>
            </a:solidFill>
          </a:endParaRPr>
        </a:p>
        <a:p>
          <a:pPr marL="228600" lvl="1" indent="-228600" algn="l" defTabSz="1200150">
            <a:lnSpc>
              <a:spcPct val="90000"/>
            </a:lnSpc>
            <a:spcBef>
              <a:spcPct val="0"/>
            </a:spcBef>
            <a:spcAft>
              <a:spcPct val="15000"/>
            </a:spcAft>
            <a:buChar char="•"/>
          </a:pPr>
          <a:r>
            <a:rPr lang="en-US" sz="2700" kern="1200" dirty="0">
              <a:solidFill>
                <a:schemeClr val="bg1"/>
              </a:solidFill>
            </a:rPr>
            <a:t>Quotas (Applications, Admissions, Registrations)</a:t>
          </a:r>
          <a:endParaRPr lang="en-ZA" sz="2700" kern="1200" dirty="0">
            <a:solidFill>
              <a:schemeClr val="bg1"/>
            </a:solidFill>
          </a:endParaRPr>
        </a:p>
      </dsp:txBody>
      <dsp:txXfrm>
        <a:off x="0" y="904191"/>
        <a:ext cx="5340724" cy="244579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07/03/2025</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a:t>
            </a:fld>
            <a:endParaRPr lang="en-GB"/>
          </a:p>
        </p:txBody>
      </p:sp>
    </p:spTree>
    <p:extLst>
      <p:ext uri="{BB962C8B-B14F-4D97-AF65-F5344CB8AC3E}">
        <p14:creationId xmlns:p14="http://schemas.microsoft.com/office/powerpoint/2010/main" val="52215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a:t>Presentation Title</a:t>
            </a:r>
            <a:br>
              <a:rPr lang="en-GB"/>
            </a:br>
            <a:r>
              <a:rPr lang="en-GB"/>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a:t>Presentation Sub-Title</a:t>
            </a:r>
          </a:p>
        </p:txBody>
      </p:sp>
    </p:spTree>
    <p:extLst>
      <p:ext uri="{BB962C8B-B14F-4D97-AF65-F5344CB8AC3E}">
        <p14:creationId xmlns:p14="http://schemas.microsoft.com/office/powerpoint/2010/main" val="36733896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1118445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sv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6.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6.sv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5.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4.sv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3.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10" r:id="rId11"/>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11" r:id="rId2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hyperlink" Target="https://www.figma.com/proto/pwTUI4GgZ0n3mevqRaG8Eu/Selections?node-id=300-20051&amp;t=Nyk9yhNbaS8r0Q74-1&amp;scaling=min-zoom&amp;content-scaling=fixed&amp;page-id=282%3A11135" TargetMode="Externa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p:txBody>
          <a:bodyPr/>
          <a:lstStyle/>
          <a:p>
            <a:r>
              <a:rPr lang="en-GB" dirty="0"/>
              <a:t>Session 5</a:t>
            </a:r>
            <a:br>
              <a:rPr lang="en-GB" dirty="0"/>
            </a:br>
            <a:r>
              <a:rPr lang="en-GB" dirty="0"/>
              <a:t>ITS Infinity Roadmap</a:t>
            </a:r>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p:txBody>
          <a:bodyPr/>
          <a:lstStyle/>
          <a:p>
            <a:r>
              <a:rPr lang="en-GB" dirty="0"/>
              <a:t>Presented By: Clinton Naidu</a:t>
            </a:r>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F4D5C-6046-E1BB-BC26-2A207D8E76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B664D46-3568-D2F8-7A62-28A4CAC68575}"/>
              </a:ext>
            </a:extLst>
          </p:cNvPr>
          <p:cNvSpPr>
            <a:spLocks noGrp="1"/>
          </p:cNvSpPr>
          <p:nvPr>
            <p:ph type="title"/>
          </p:nvPr>
        </p:nvSpPr>
        <p:spPr>
          <a:xfrm>
            <a:off x="249425" y="77507"/>
            <a:ext cx="8161711" cy="481013"/>
          </a:xfrm>
        </p:spPr>
        <p:txBody>
          <a:bodyPr/>
          <a:lstStyle/>
          <a:p>
            <a:r>
              <a:rPr lang="en-GB" dirty="0"/>
              <a:t>Applications, Selections and APS &amp; Eligibility (Highlights)</a:t>
            </a:r>
          </a:p>
        </p:txBody>
      </p:sp>
      <p:pic>
        <p:nvPicPr>
          <p:cNvPr id="5" name="Picture 4">
            <a:extLst>
              <a:ext uri="{FF2B5EF4-FFF2-40B4-BE49-F238E27FC236}">
                <a16:creationId xmlns:a16="http://schemas.microsoft.com/office/drawing/2014/main" id="{4CB3D81D-EB22-082F-D82C-784B1662B63F}"/>
              </a:ext>
            </a:extLst>
          </p:cNvPr>
          <p:cNvPicPr>
            <a:picLocks noChangeAspect="1"/>
          </p:cNvPicPr>
          <p:nvPr/>
        </p:nvPicPr>
        <p:blipFill>
          <a:blip r:embed="rId2"/>
          <a:srcRect l="527" t="835" r="-527" b="-720"/>
          <a:stretch/>
        </p:blipFill>
        <p:spPr>
          <a:xfrm>
            <a:off x="873842" y="738131"/>
            <a:ext cx="7396316" cy="3672000"/>
          </a:xfrm>
          <a:prstGeom prst="rect">
            <a:avLst/>
          </a:prstGeom>
          <a:ln>
            <a:solidFill>
              <a:schemeClr val="accent2">
                <a:lumMod val="10000"/>
                <a:lumOff val="90000"/>
              </a:schemeClr>
            </a:solidFill>
          </a:ln>
        </p:spPr>
      </p:pic>
    </p:spTree>
    <p:extLst>
      <p:ext uri="{BB962C8B-B14F-4D97-AF65-F5344CB8AC3E}">
        <p14:creationId xmlns:p14="http://schemas.microsoft.com/office/powerpoint/2010/main" val="428188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18514-9181-C734-379E-E9EAA79DA2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EBF9D6-7B82-5F09-F2DC-803AA507EF8F}"/>
              </a:ext>
            </a:extLst>
          </p:cNvPr>
          <p:cNvSpPr>
            <a:spLocks noGrp="1"/>
          </p:cNvSpPr>
          <p:nvPr>
            <p:ph type="title"/>
          </p:nvPr>
        </p:nvSpPr>
        <p:spPr>
          <a:xfrm>
            <a:off x="249425" y="77507"/>
            <a:ext cx="8161711" cy="481013"/>
          </a:xfrm>
        </p:spPr>
        <p:txBody>
          <a:bodyPr/>
          <a:lstStyle/>
          <a:p>
            <a:r>
              <a:rPr lang="en-GB" dirty="0"/>
              <a:t>Applications, Selections and APS &amp; Eligibility (Highlights)</a:t>
            </a:r>
          </a:p>
        </p:txBody>
      </p:sp>
      <p:pic>
        <p:nvPicPr>
          <p:cNvPr id="4" name="Picture 3">
            <a:extLst>
              <a:ext uri="{FF2B5EF4-FFF2-40B4-BE49-F238E27FC236}">
                <a16:creationId xmlns:a16="http://schemas.microsoft.com/office/drawing/2014/main" id="{41BB1B5B-3647-5128-C4D2-35E364367D56}"/>
              </a:ext>
            </a:extLst>
          </p:cNvPr>
          <p:cNvPicPr>
            <a:picLocks noChangeAspect="1"/>
          </p:cNvPicPr>
          <p:nvPr/>
        </p:nvPicPr>
        <p:blipFill>
          <a:blip r:embed="rId2"/>
          <a:stretch>
            <a:fillRect/>
          </a:stretch>
        </p:blipFill>
        <p:spPr>
          <a:xfrm>
            <a:off x="217939" y="1128252"/>
            <a:ext cx="8663665" cy="2874128"/>
          </a:xfrm>
          <a:prstGeom prst="rect">
            <a:avLst/>
          </a:prstGeom>
          <a:ln>
            <a:solidFill>
              <a:schemeClr val="accent2">
                <a:lumMod val="10000"/>
                <a:lumOff val="90000"/>
              </a:schemeClr>
            </a:solidFill>
          </a:ln>
        </p:spPr>
      </p:pic>
    </p:spTree>
    <p:extLst>
      <p:ext uri="{BB962C8B-B14F-4D97-AF65-F5344CB8AC3E}">
        <p14:creationId xmlns:p14="http://schemas.microsoft.com/office/powerpoint/2010/main" val="273767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8EDC2-7AE5-FC26-D1B6-81CCFA24B1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7DBE68-1E3D-7306-824B-7E8ECD80AB88}"/>
              </a:ext>
            </a:extLst>
          </p:cNvPr>
          <p:cNvSpPr>
            <a:spLocks noGrp="1"/>
          </p:cNvSpPr>
          <p:nvPr>
            <p:ph type="title"/>
          </p:nvPr>
        </p:nvSpPr>
        <p:spPr>
          <a:xfrm>
            <a:off x="148011" y="151401"/>
            <a:ext cx="8676319" cy="428463"/>
          </a:xfrm>
        </p:spPr>
        <p:txBody>
          <a:bodyPr/>
          <a:lstStyle/>
          <a:p>
            <a:r>
              <a:rPr lang="en-GB" dirty="0"/>
              <a:t>Applications, Selections and APS &amp; Eligibility (Highlights)</a:t>
            </a:r>
          </a:p>
        </p:txBody>
      </p:sp>
      <p:pic>
        <p:nvPicPr>
          <p:cNvPr id="4" name="Picture 3">
            <a:extLst>
              <a:ext uri="{FF2B5EF4-FFF2-40B4-BE49-F238E27FC236}">
                <a16:creationId xmlns:a16="http://schemas.microsoft.com/office/drawing/2014/main" id="{B303DF92-9EFF-D6FC-C1C9-12F4356BE73D}"/>
              </a:ext>
            </a:extLst>
          </p:cNvPr>
          <p:cNvPicPr>
            <a:picLocks noChangeAspect="1"/>
          </p:cNvPicPr>
          <p:nvPr/>
        </p:nvPicPr>
        <p:blipFill>
          <a:blip r:embed="rId2"/>
          <a:srcRect l="10105" r="23571"/>
          <a:stretch/>
        </p:blipFill>
        <p:spPr>
          <a:xfrm>
            <a:off x="2387919" y="858984"/>
            <a:ext cx="5031360" cy="3645779"/>
          </a:xfrm>
          <a:prstGeom prst="rect">
            <a:avLst/>
          </a:prstGeom>
          <a:ln>
            <a:solidFill>
              <a:schemeClr val="accent2">
                <a:lumMod val="10000"/>
                <a:lumOff val="90000"/>
              </a:schemeClr>
            </a:solidFill>
          </a:ln>
        </p:spPr>
      </p:pic>
    </p:spTree>
    <p:extLst>
      <p:ext uri="{BB962C8B-B14F-4D97-AF65-F5344CB8AC3E}">
        <p14:creationId xmlns:p14="http://schemas.microsoft.com/office/powerpoint/2010/main" val="3284317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741B7-9A1A-A91D-82D8-BF79B5178ED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B6958D68-352E-45B7-09FE-D7D40B91D24E}"/>
              </a:ext>
            </a:extLst>
          </p:cNvPr>
          <p:cNvGrpSpPr/>
          <p:nvPr/>
        </p:nvGrpSpPr>
        <p:grpSpPr>
          <a:xfrm>
            <a:off x="1967318" y="468350"/>
            <a:ext cx="4920418" cy="4063027"/>
            <a:chOff x="2793116" y="69625"/>
            <a:chExt cx="5426960" cy="5009013"/>
          </a:xfrm>
        </p:grpSpPr>
        <p:grpSp>
          <p:nvGrpSpPr>
            <p:cNvPr id="7" name="Group 6">
              <a:extLst>
                <a:ext uri="{FF2B5EF4-FFF2-40B4-BE49-F238E27FC236}">
                  <a16:creationId xmlns:a16="http://schemas.microsoft.com/office/drawing/2014/main" id="{4D9ACF87-2587-855E-AB7F-0556FBD2CE1A}"/>
                </a:ext>
              </a:extLst>
            </p:cNvPr>
            <p:cNvGrpSpPr/>
            <p:nvPr/>
          </p:nvGrpSpPr>
          <p:grpSpPr>
            <a:xfrm>
              <a:off x="2793116" y="69625"/>
              <a:ext cx="5426960" cy="5009013"/>
              <a:chOff x="318858" y="504265"/>
              <a:chExt cx="4616213" cy="4520973"/>
            </a:xfrm>
            <a:solidFill>
              <a:schemeClr val="accent1">
                <a:lumMod val="60000"/>
                <a:lumOff val="40000"/>
              </a:schemeClr>
            </a:solidFill>
          </p:grpSpPr>
          <p:pic>
            <p:nvPicPr>
              <p:cNvPr id="5" name="Picture 4">
                <a:extLst>
                  <a:ext uri="{FF2B5EF4-FFF2-40B4-BE49-F238E27FC236}">
                    <a16:creationId xmlns:a16="http://schemas.microsoft.com/office/drawing/2014/main" id="{68382054-0148-A1A7-A4A0-38E8FE6FB4F6}"/>
                  </a:ext>
                </a:extLst>
              </p:cNvPr>
              <p:cNvPicPr>
                <a:picLocks noChangeAspect="1"/>
              </p:cNvPicPr>
              <p:nvPr/>
            </p:nvPicPr>
            <p:blipFill>
              <a:blip r:embed="rId2"/>
              <a:srcRect l="10638" r="23612"/>
              <a:stretch/>
            </p:blipFill>
            <p:spPr>
              <a:xfrm>
                <a:off x="318858" y="504265"/>
                <a:ext cx="4616213" cy="2809214"/>
              </a:xfrm>
              <a:prstGeom prst="rect">
                <a:avLst/>
              </a:prstGeom>
              <a:grpFill/>
              <a:ln>
                <a:solidFill>
                  <a:schemeClr val="accent2">
                    <a:lumMod val="10000"/>
                    <a:lumOff val="90000"/>
                  </a:schemeClr>
                </a:solidFill>
              </a:ln>
            </p:spPr>
          </p:pic>
          <p:pic>
            <p:nvPicPr>
              <p:cNvPr id="6" name="Picture 5">
                <a:extLst>
                  <a:ext uri="{FF2B5EF4-FFF2-40B4-BE49-F238E27FC236}">
                    <a16:creationId xmlns:a16="http://schemas.microsoft.com/office/drawing/2014/main" id="{EB0F4418-3441-CC6E-9D16-A1C1E42690A9}"/>
                  </a:ext>
                </a:extLst>
              </p:cNvPr>
              <p:cNvPicPr>
                <a:picLocks noChangeAspect="1"/>
              </p:cNvPicPr>
              <p:nvPr/>
            </p:nvPicPr>
            <p:blipFill>
              <a:blip r:embed="rId3"/>
              <a:srcRect l="11030" r="23616" b="8160"/>
              <a:stretch/>
            </p:blipFill>
            <p:spPr>
              <a:xfrm>
                <a:off x="318858" y="3256150"/>
                <a:ext cx="4616213" cy="1769088"/>
              </a:xfrm>
              <a:prstGeom prst="rect">
                <a:avLst/>
              </a:prstGeom>
              <a:grpFill/>
              <a:ln>
                <a:solidFill>
                  <a:schemeClr val="accent2">
                    <a:lumMod val="10000"/>
                    <a:lumOff val="90000"/>
                  </a:schemeClr>
                </a:solidFill>
              </a:ln>
            </p:spPr>
          </p:pic>
        </p:grpSp>
        <p:sp>
          <p:nvSpPr>
            <p:cNvPr id="8" name="Rectangle 7">
              <a:extLst>
                <a:ext uri="{FF2B5EF4-FFF2-40B4-BE49-F238E27FC236}">
                  <a16:creationId xmlns:a16="http://schemas.microsoft.com/office/drawing/2014/main" id="{944D8D92-1625-E8C8-D8A2-09501F8FFBF0}"/>
                </a:ext>
              </a:extLst>
            </p:cNvPr>
            <p:cNvSpPr/>
            <p:nvPr/>
          </p:nvSpPr>
          <p:spPr>
            <a:xfrm>
              <a:off x="2793116" y="3090863"/>
              <a:ext cx="5426960" cy="45719"/>
            </a:xfrm>
            <a:prstGeom prst="rect">
              <a:avLst/>
            </a:prstGeom>
            <a:solidFill>
              <a:srgbClr val="FFFFFF"/>
            </a:solidFill>
            <a:ln>
              <a:solidFill>
                <a:schemeClr val="accent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1" name="Title 2">
            <a:extLst>
              <a:ext uri="{FF2B5EF4-FFF2-40B4-BE49-F238E27FC236}">
                <a16:creationId xmlns:a16="http://schemas.microsoft.com/office/drawing/2014/main" id="{83427CB6-97D3-95DB-30E3-62B91B817D12}"/>
              </a:ext>
            </a:extLst>
          </p:cNvPr>
          <p:cNvSpPr>
            <a:spLocks noGrp="1"/>
          </p:cNvSpPr>
          <p:nvPr>
            <p:ph type="title"/>
          </p:nvPr>
        </p:nvSpPr>
        <p:spPr>
          <a:xfrm>
            <a:off x="103408" y="69625"/>
            <a:ext cx="6884691" cy="458199"/>
          </a:xfrm>
        </p:spPr>
        <p:txBody>
          <a:bodyPr/>
          <a:lstStyle/>
          <a:p>
            <a:r>
              <a:rPr lang="en-GB" dirty="0"/>
              <a:t>Applications, Selections and APS &amp; Eligibility (Highlights)</a:t>
            </a:r>
          </a:p>
        </p:txBody>
      </p:sp>
    </p:spTree>
    <p:extLst>
      <p:ext uri="{BB962C8B-B14F-4D97-AF65-F5344CB8AC3E}">
        <p14:creationId xmlns:p14="http://schemas.microsoft.com/office/powerpoint/2010/main" val="209678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A4777-55FA-D343-AEEA-C09DF9D31C6C}"/>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E7C154CF-4E38-3B27-ABBB-94DCE94D4DB2}"/>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1B1BF9CC-5BCE-7BAD-E830-B98D3238656D}"/>
              </a:ext>
            </a:extLst>
          </p:cNvPr>
          <p:cNvSpPr txBox="1"/>
          <p:nvPr/>
        </p:nvSpPr>
        <p:spPr>
          <a:xfrm>
            <a:off x="463895" y="3372265"/>
            <a:ext cx="5688180" cy="954107"/>
          </a:xfrm>
          <a:prstGeom prst="rect">
            <a:avLst/>
          </a:prstGeom>
          <a:noFill/>
        </p:spPr>
        <p:txBody>
          <a:bodyPr wrap="square" rtlCol="0">
            <a:spAutoFit/>
          </a:bodyPr>
          <a:lstStyle/>
          <a:p>
            <a:r>
              <a:rPr lang="en-US" sz="2800" b="1" dirty="0">
                <a:solidFill>
                  <a:schemeClr val="bg1"/>
                </a:solidFill>
              </a:rPr>
              <a:t>Applications, Selections and APS &amp; Eligibility (Future Dev)</a:t>
            </a:r>
          </a:p>
        </p:txBody>
      </p:sp>
    </p:spTree>
    <p:extLst>
      <p:ext uri="{BB962C8B-B14F-4D97-AF65-F5344CB8AC3E}">
        <p14:creationId xmlns:p14="http://schemas.microsoft.com/office/powerpoint/2010/main" val="423005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8C861-A9FA-2EFB-EC76-8A2FD08C00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1202C2-A520-9735-3F78-2080CBBCB48E}"/>
              </a:ext>
            </a:extLst>
          </p:cNvPr>
          <p:cNvSpPr>
            <a:spLocks noGrp="1"/>
          </p:cNvSpPr>
          <p:nvPr>
            <p:ph type="title"/>
          </p:nvPr>
        </p:nvSpPr>
        <p:spPr>
          <a:xfrm>
            <a:off x="249425" y="77507"/>
            <a:ext cx="8161711" cy="481013"/>
          </a:xfrm>
        </p:spPr>
        <p:txBody>
          <a:bodyPr/>
          <a:lstStyle/>
          <a:p>
            <a:r>
              <a:rPr lang="en-GB" dirty="0"/>
              <a:t>Applications, Selections and APS &amp; Eligibility (Future Dev)</a:t>
            </a:r>
          </a:p>
        </p:txBody>
      </p:sp>
      <p:grpSp>
        <p:nvGrpSpPr>
          <p:cNvPr id="9" name="Group 8">
            <a:extLst>
              <a:ext uri="{FF2B5EF4-FFF2-40B4-BE49-F238E27FC236}">
                <a16:creationId xmlns:a16="http://schemas.microsoft.com/office/drawing/2014/main" id="{EA9F8707-5368-B2C9-AC79-1AC248C9935C}"/>
              </a:ext>
            </a:extLst>
          </p:cNvPr>
          <p:cNvGrpSpPr/>
          <p:nvPr/>
        </p:nvGrpSpPr>
        <p:grpSpPr>
          <a:xfrm>
            <a:off x="1901664" y="885528"/>
            <a:ext cx="2495641" cy="3377205"/>
            <a:chOff x="1901664" y="885528"/>
            <a:chExt cx="2495641" cy="3377205"/>
          </a:xfrm>
        </p:grpSpPr>
        <p:sp>
          <p:nvSpPr>
            <p:cNvPr id="5" name="Freeform: Shape 4">
              <a:extLst>
                <a:ext uri="{FF2B5EF4-FFF2-40B4-BE49-F238E27FC236}">
                  <a16:creationId xmlns:a16="http://schemas.microsoft.com/office/drawing/2014/main" id="{E6ED6602-EE4B-2814-ED4C-2388F5EFAA53}"/>
                </a:ext>
              </a:extLst>
            </p:cNvPr>
            <p:cNvSpPr/>
            <p:nvPr/>
          </p:nvSpPr>
          <p:spPr>
            <a:xfrm>
              <a:off x="1901664" y="885528"/>
              <a:ext cx="2495641" cy="662400"/>
            </a:xfrm>
            <a:custGeom>
              <a:avLst/>
              <a:gdLst>
                <a:gd name="connsiteX0" fmla="*/ 0 w 2495641"/>
                <a:gd name="connsiteY0" fmla="*/ 0 h 662400"/>
                <a:gd name="connsiteX1" fmla="*/ 2495641 w 2495641"/>
                <a:gd name="connsiteY1" fmla="*/ 0 h 662400"/>
                <a:gd name="connsiteX2" fmla="*/ 2495641 w 2495641"/>
                <a:gd name="connsiteY2" fmla="*/ 662400 h 662400"/>
                <a:gd name="connsiteX3" fmla="*/ 0 w 2495641"/>
                <a:gd name="connsiteY3" fmla="*/ 662400 h 662400"/>
                <a:gd name="connsiteX4" fmla="*/ 0 w 2495641"/>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641" h="662400">
                  <a:moveTo>
                    <a:pt x="0" y="0"/>
                  </a:moveTo>
                  <a:lnTo>
                    <a:pt x="2495641" y="0"/>
                  </a:lnTo>
                  <a:lnTo>
                    <a:pt x="2495641" y="662400"/>
                  </a:lnTo>
                  <a:lnTo>
                    <a:pt x="0" y="662400"/>
                  </a:lnTo>
                  <a:lnTo>
                    <a:pt x="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Applications</a:t>
              </a:r>
              <a:endParaRPr lang="en-ZA" sz="2300" b="1" kern="1200" dirty="0"/>
            </a:p>
          </p:txBody>
        </p:sp>
        <p:sp>
          <p:nvSpPr>
            <p:cNvPr id="6" name="Freeform: Shape 5">
              <a:extLst>
                <a:ext uri="{FF2B5EF4-FFF2-40B4-BE49-F238E27FC236}">
                  <a16:creationId xmlns:a16="http://schemas.microsoft.com/office/drawing/2014/main" id="{0112C43F-51D9-EABF-E366-A0CCC4948076}"/>
                </a:ext>
              </a:extLst>
            </p:cNvPr>
            <p:cNvSpPr/>
            <p:nvPr/>
          </p:nvSpPr>
          <p:spPr>
            <a:xfrm>
              <a:off x="1901664" y="1547928"/>
              <a:ext cx="2495641" cy="2714805"/>
            </a:xfrm>
            <a:custGeom>
              <a:avLst/>
              <a:gdLst>
                <a:gd name="connsiteX0" fmla="*/ 0 w 2495641"/>
                <a:gd name="connsiteY0" fmla="*/ 0 h 2714805"/>
                <a:gd name="connsiteX1" fmla="*/ 2495641 w 2495641"/>
                <a:gd name="connsiteY1" fmla="*/ 0 h 2714805"/>
                <a:gd name="connsiteX2" fmla="*/ 2495641 w 2495641"/>
                <a:gd name="connsiteY2" fmla="*/ 2714805 h 2714805"/>
                <a:gd name="connsiteX3" fmla="*/ 0 w 2495641"/>
                <a:gd name="connsiteY3" fmla="*/ 2714805 h 2714805"/>
                <a:gd name="connsiteX4" fmla="*/ 0 w 2495641"/>
                <a:gd name="connsiteY4" fmla="*/ 0 h 271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641" h="2714805">
                  <a:moveTo>
                    <a:pt x="0" y="0"/>
                  </a:moveTo>
                  <a:lnTo>
                    <a:pt x="2495641" y="0"/>
                  </a:lnTo>
                  <a:lnTo>
                    <a:pt x="2495641" y="2714805"/>
                  </a:lnTo>
                  <a:lnTo>
                    <a:pt x="0" y="2714805"/>
                  </a:lnTo>
                  <a:lnTo>
                    <a:pt x="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chemeClr val="bg1"/>
                  </a:solidFill>
                </a:rPr>
                <a:t>How would you like to study for this qual?</a:t>
              </a:r>
              <a:endParaRPr lang="en-ZA" sz="2300" kern="1200" dirty="0">
                <a:solidFill>
                  <a:schemeClr val="bg1"/>
                </a:solidFill>
              </a:endParaRPr>
            </a:p>
            <a:p>
              <a:pPr marL="228600" lvl="1" indent="-228600" algn="l" defTabSz="1022350">
                <a:lnSpc>
                  <a:spcPct val="90000"/>
                </a:lnSpc>
                <a:spcBef>
                  <a:spcPct val="0"/>
                </a:spcBef>
                <a:spcAft>
                  <a:spcPct val="15000"/>
                </a:spcAft>
                <a:buChar char="•"/>
              </a:pPr>
              <a:r>
                <a:rPr lang="en-US" sz="2300" kern="1200" dirty="0">
                  <a:solidFill>
                    <a:schemeClr val="bg1"/>
                  </a:solidFill>
                </a:rPr>
                <a:t>Payments (</a:t>
              </a:r>
              <a:r>
                <a:rPr lang="en-US" sz="2300" kern="1200" dirty="0" err="1">
                  <a:solidFill>
                    <a:schemeClr val="bg1"/>
                  </a:solidFill>
                </a:rPr>
                <a:t>PayGate</a:t>
              </a:r>
              <a:r>
                <a:rPr lang="en-US" sz="2300" kern="1200" dirty="0">
                  <a:solidFill>
                    <a:schemeClr val="bg1"/>
                  </a:solidFill>
                </a:rPr>
                <a:t>)</a:t>
              </a:r>
              <a:endParaRPr lang="en-ZA" sz="2300" kern="1200" dirty="0">
                <a:solidFill>
                  <a:schemeClr val="bg1"/>
                </a:solidFill>
              </a:endParaRPr>
            </a:p>
            <a:p>
              <a:pPr marL="228600" lvl="1" indent="-228600" algn="l" defTabSz="1022350">
                <a:lnSpc>
                  <a:spcPct val="90000"/>
                </a:lnSpc>
                <a:spcBef>
                  <a:spcPct val="0"/>
                </a:spcBef>
                <a:spcAft>
                  <a:spcPct val="15000"/>
                </a:spcAft>
                <a:buChar char="•"/>
              </a:pPr>
              <a:r>
                <a:rPr lang="en-US" sz="2300" kern="1200" dirty="0">
                  <a:solidFill>
                    <a:schemeClr val="bg1"/>
                  </a:solidFill>
                </a:rPr>
                <a:t>Short Courses / Skills</a:t>
              </a:r>
              <a:endParaRPr lang="en-ZA" sz="2300" kern="1200" dirty="0">
                <a:solidFill>
                  <a:schemeClr val="bg1"/>
                </a:solidFill>
              </a:endParaRPr>
            </a:p>
          </p:txBody>
        </p:sp>
      </p:grpSp>
      <p:grpSp>
        <p:nvGrpSpPr>
          <p:cNvPr id="10" name="Group 9">
            <a:extLst>
              <a:ext uri="{FF2B5EF4-FFF2-40B4-BE49-F238E27FC236}">
                <a16:creationId xmlns:a16="http://schemas.microsoft.com/office/drawing/2014/main" id="{0A2DD68C-AFA6-5772-408B-CDFA3BB4A7CB}"/>
              </a:ext>
            </a:extLst>
          </p:cNvPr>
          <p:cNvGrpSpPr/>
          <p:nvPr/>
        </p:nvGrpSpPr>
        <p:grpSpPr>
          <a:xfrm>
            <a:off x="4746694" y="885528"/>
            <a:ext cx="2495641" cy="3377205"/>
            <a:chOff x="4746694" y="885528"/>
            <a:chExt cx="2495641" cy="3377205"/>
          </a:xfrm>
        </p:grpSpPr>
        <p:sp>
          <p:nvSpPr>
            <p:cNvPr id="7" name="Freeform: Shape 6">
              <a:extLst>
                <a:ext uri="{FF2B5EF4-FFF2-40B4-BE49-F238E27FC236}">
                  <a16:creationId xmlns:a16="http://schemas.microsoft.com/office/drawing/2014/main" id="{75965CA4-931C-DC6E-090B-1FE36A0D7BDD}"/>
                </a:ext>
              </a:extLst>
            </p:cNvPr>
            <p:cNvSpPr/>
            <p:nvPr/>
          </p:nvSpPr>
          <p:spPr>
            <a:xfrm>
              <a:off x="4746694" y="885528"/>
              <a:ext cx="2495641" cy="662400"/>
            </a:xfrm>
            <a:custGeom>
              <a:avLst/>
              <a:gdLst>
                <a:gd name="connsiteX0" fmla="*/ 0 w 2495641"/>
                <a:gd name="connsiteY0" fmla="*/ 0 h 662400"/>
                <a:gd name="connsiteX1" fmla="*/ 2495641 w 2495641"/>
                <a:gd name="connsiteY1" fmla="*/ 0 h 662400"/>
                <a:gd name="connsiteX2" fmla="*/ 2495641 w 2495641"/>
                <a:gd name="connsiteY2" fmla="*/ 662400 h 662400"/>
                <a:gd name="connsiteX3" fmla="*/ 0 w 2495641"/>
                <a:gd name="connsiteY3" fmla="*/ 662400 h 662400"/>
                <a:gd name="connsiteX4" fmla="*/ 0 w 2495641"/>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641" h="662400">
                  <a:moveTo>
                    <a:pt x="0" y="0"/>
                  </a:moveTo>
                  <a:lnTo>
                    <a:pt x="2495641" y="0"/>
                  </a:lnTo>
                  <a:lnTo>
                    <a:pt x="2495641" y="662400"/>
                  </a:lnTo>
                  <a:lnTo>
                    <a:pt x="0" y="662400"/>
                  </a:lnTo>
                  <a:lnTo>
                    <a:pt x="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Selections</a:t>
              </a:r>
              <a:endParaRPr lang="en-ZA" sz="2300" b="1" kern="1200" dirty="0"/>
            </a:p>
          </p:txBody>
        </p:sp>
        <p:sp>
          <p:nvSpPr>
            <p:cNvPr id="8" name="Freeform: Shape 7">
              <a:extLst>
                <a:ext uri="{FF2B5EF4-FFF2-40B4-BE49-F238E27FC236}">
                  <a16:creationId xmlns:a16="http://schemas.microsoft.com/office/drawing/2014/main" id="{411598DA-E186-13DB-E5D1-24704F4AC8AE}"/>
                </a:ext>
              </a:extLst>
            </p:cNvPr>
            <p:cNvSpPr/>
            <p:nvPr/>
          </p:nvSpPr>
          <p:spPr>
            <a:xfrm>
              <a:off x="4746694" y="1547928"/>
              <a:ext cx="2495641" cy="2714805"/>
            </a:xfrm>
            <a:custGeom>
              <a:avLst/>
              <a:gdLst>
                <a:gd name="connsiteX0" fmla="*/ 0 w 2495641"/>
                <a:gd name="connsiteY0" fmla="*/ 0 h 2714805"/>
                <a:gd name="connsiteX1" fmla="*/ 2495641 w 2495641"/>
                <a:gd name="connsiteY1" fmla="*/ 0 h 2714805"/>
                <a:gd name="connsiteX2" fmla="*/ 2495641 w 2495641"/>
                <a:gd name="connsiteY2" fmla="*/ 2714805 h 2714805"/>
                <a:gd name="connsiteX3" fmla="*/ 0 w 2495641"/>
                <a:gd name="connsiteY3" fmla="*/ 2714805 h 2714805"/>
                <a:gd name="connsiteX4" fmla="*/ 0 w 2495641"/>
                <a:gd name="connsiteY4" fmla="*/ 0 h 271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641" h="2714805">
                  <a:moveTo>
                    <a:pt x="0" y="0"/>
                  </a:moveTo>
                  <a:lnTo>
                    <a:pt x="2495641" y="0"/>
                  </a:lnTo>
                  <a:lnTo>
                    <a:pt x="2495641" y="2714805"/>
                  </a:lnTo>
                  <a:lnTo>
                    <a:pt x="0" y="2714805"/>
                  </a:lnTo>
                  <a:lnTo>
                    <a:pt x="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chemeClr val="bg1"/>
                  </a:solidFill>
                </a:rPr>
                <a:t>Update status for all eligible students</a:t>
              </a:r>
              <a:endParaRPr lang="en-ZA" sz="2300" kern="1200" dirty="0">
                <a:solidFill>
                  <a:schemeClr val="bg1"/>
                </a:solidFill>
              </a:endParaRPr>
            </a:p>
            <a:p>
              <a:pPr marL="228600" lvl="1" indent="-228600" algn="l" defTabSz="1022350">
                <a:lnSpc>
                  <a:spcPct val="90000"/>
                </a:lnSpc>
                <a:spcBef>
                  <a:spcPct val="0"/>
                </a:spcBef>
                <a:spcAft>
                  <a:spcPct val="15000"/>
                </a:spcAft>
                <a:buChar char="•"/>
              </a:pPr>
              <a:r>
                <a:rPr lang="en-US" sz="2300" kern="1200" dirty="0">
                  <a:solidFill>
                    <a:schemeClr val="bg1"/>
                  </a:solidFill>
                </a:rPr>
                <a:t>Insights (Headcount)</a:t>
              </a:r>
              <a:endParaRPr lang="en-ZA" sz="2300" kern="1200" dirty="0">
                <a:solidFill>
                  <a:schemeClr val="bg1"/>
                </a:solidFill>
              </a:endParaRPr>
            </a:p>
          </p:txBody>
        </p:sp>
      </p:grpSp>
    </p:spTree>
    <p:extLst>
      <p:ext uri="{BB962C8B-B14F-4D97-AF65-F5344CB8AC3E}">
        <p14:creationId xmlns:p14="http://schemas.microsoft.com/office/powerpoint/2010/main" val="179662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315AE-0194-F06B-9084-BB111553CEAC}"/>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84B2A49F-0F9B-2B69-636C-1900FA9FAA5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97D614D1-37F0-966F-B2AD-7C398270AED0}"/>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Infinity SIS Roadmap</a:t>
            </a:r>
          </a:p>
        </p:txBody>
      </p:sp>
    </p:spTree>
    <p:extLst>
      <p:ext uri="{BB962C8B-B14F-4D97-AF65-F5344CB8AC3E}">
        <p14:creationId xmlns:p14="http://schemas.microsoft.com/office/powerpoint/2010/main" val="236692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DC734-0C8C-2079-2499-0CECEC9EE5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7E1819-4D04-6FEE-30E2-96BE672A2727}"/>
              </a:ext>
            </a:extLst>
          </p:cNvPr>
          <p:cNvSpPr>
            <a:spLocks noGrp="1"/>
          </p:cNvSpPr>
          <p:nvPr>
            <p:ph type="title"/>
          </p:nvPr>
        </p:nvSpPr>
        <p:spPr>
          <a:xfrm>
            <a:off x="249425" y="77507"/>
            <a:ext cx="8161711" cy="481013"/>
          </a:xfrm>
        </p:spPr>
        <p:txBody>
          <a:bodyPr/>
          <a:lstStyle/>
          <a:p>
            <a:r>
              <a:rPr lang="en-GB" dirty="0"/>
              <a:t>Infinity SIS Roadmap</a:t>
            </a:r>
          </a:p>
        </p:txBody>
      </p:sp>
      <p:graphicFrame>
        <p:nvGraphicFramePr>
          <p:cNvPr id="4" name="Table 3">
            <a:extLst>
              <a:ext uri="{FF2B5EF4-FFF2-40B4-BE49-F238E27FC236}">
                <a16:creationId xmlns:a16="http://schemas.microsoft.com/office/drawing/2014/main" id="{B00E4E06-8A9F-E663-D577-B12C1AD8A871}"/>
              </a:ext>
            </a:extLst>
          </p:cNvPr>
          <p:cNvGraphicFramePr>
            <a:graphicFrameLocks noGrp="1"/>
          </p:cNvGraphicFramePr>
          <p:nvPr>
            <p:extLst>
              <p:ext uri="{D42A27DB-BD31-4B8C-83A1-F6EECF244321}">
                <p14:modId xmlns:p14="http://schemas.microsoft.com/office/powerpoint/2010/main" val="3357124095"/>
              </p:ext>
            </p:extLst>
          </p:nvPr>
        </p:nvGraphicFramePr>
        <p:xfrm>
          <a:off x="57910" y="790143"/>
          <a:ext cx="9028180" cy="3699354"/>
        </p:xfrm>
        <a:graphic>
          <a:graphicData uri="http://schemas.openxmlformats.org/drawingml/2006/table">
            <a:tbl>
              <a:tblPr firstRow="1" firstCol="1" bandRow="1">
                <a:tableStyleId>{5C22544A-7EE6-4342-B048-85BDC9FD1C3A}</a:tableStyleId>
              </a:tblPr>
              <a:tblGrid>
                <a:gridCol w="902818">
                  <a:extLst>
                    <a:ext uri="{9D8B030D-6E8A-4147-A177-3AD203B41FA5}">
                      <a16:colId xmlns:a16="http://schemas.microsoft.com/office/drawing/2014/main" val="4191687796"/>
                    </a:ext>
                  </a:extLst>
                </a:gridCol>
                <a:gridCol w="902818">
                  <a:extLst>
                    <a:ext uri="{9D8B030D-6E8A-4147-A177-3AD203B41FA5}">
                      <a16:colId xmlns:a16="http://schemas.microsoft.com/office/drawing/2014/main" val="1449192820"/>
                    </a:ext>
                  </a:extLst>
                </a:gridCol>
                <a:gridCol w="902818">
                  <a:extLst>
                    <a:ext uri="{9D8B030D-6E8A-4147-A177-3AD203B41FA5}">
                      <a16:colId xmlns:a16="http://schemas.microsoft.com/office/drawing/2014/main" val="1441476927"/>
                    </a:ext>
                  </a:extLst>
                </a:gridCol>
                <a:gridCol w="902818">
                  <a:extLst>
                    <a:ext uri="{9D8B030D-6E8A-4147-A177-3AD203B41FA5}">
                      <a16:colId xmlns:a16="http://schemas.microsoft.com/office/drawing/2014/main" val="336805528"/>
                    </a:ext>
                  </a:extLst>
                </a:gridCol>
                <a:gridCol w="902818">
                  <a:extLst>
                    <a:ext uri="{9D8B030D-6E8A-4147-A177-3AD203B41FA5}">
                      <a16:colId xmlns:a16="http://schemas.microsoft.com/office/drawing/2014/main" val="3332034705"/>
                    </a:ext>
                  </a:extLst>
                </a:gridCol>
                <a:gridCol w="902818">
                  <a:extLst>
                    <a:ext uri="{9D8B030D-6E8A-4147-A177-3AD203B41FA5}">
                      <a16:colId xmlns:a16="http://schemas.microsoft.com/office/drawing/2014/main" val="3395759308"/>
                    </a:ext>
                  </a:extLst>
                </a:gridCol>
                <a:gridCol w="902818">
                  <a:extLst>
                    <a:ext uri="{9D8B030D-6E8A-4147-A177-3AD203B41FA5}">
                      <a16:colId xmlns:a16="http://schemas.microsoft.com/office/drawing/2014/main" val="2288654984"/>
                    </a:ext>
                  </a:extLst>
                </a:gridCol>
                <a:gridCol w="902818">
                  <a:extLst>
                    <a:ext uri="{9D8B030D-6E8A-4147-A177-3AD203B41FA5}">
                      <a16:colId xmlns:a16="http://schemas.microsoft.com/office/drawing/2014/main" val="3618193810"/>
                    </a:ext>
                  </a:extLst>
                </a:gridCol>
                <a:gridCol w="902818">
                  <a:extLst>
                    <a:ext uri="{9D8B030D-6E8A-4147-A177-3AD203B41FA5}">
                      <a16:colId xmlns:a16="http://schemas.microsoft.com/office/drawing/2014/main" val="3594262672"/>
                    </a:ext>
                  </a:extLst>
                </a:gridCol>
                <a:gridCol w="902818">
                  <a:extLst>
                    <a:ext uri="{9D8B030D-6E8A-4147-A177-3AD203B41FA5}">
                      <a16:colId xmlns:a16="http://schemas.microsoft.com/office/drawing/2014/main" val="436334533"/>
                    </a:ext>
                  </a:extLst>
                </a:gridCol>
              </a:tblGrid>
              <a:tr h="374361">
                <a:tc>
                  <a:txBody>
                    <a:bodyPr/>
                    <a:lstStyle/>
                    <a:p>
                      <a:endParaRPr lang="en-ZA" sz="1000" dirty="0"/>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t>2024</a:t>
                      </a:r>
                      <a:endParaRPr lang="en-ZA" sz="1000" dirty="0"/>
                    </a:p>
                  </a:txBody>
                  <a:tcPr anchor="ctr">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sz="1000" dirty="0"/>
                        <a:t>2025</a:t>
                      </a:r>
                      <a:endParaRPr lang="en-ZA" sz="1000" dirty="0"/>
                    </a:p>
                  </a:txBody>
                  <a:tcPr anchor="ctr">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sz="1000" dirty="0"/>
                        <a:t>????</a:t>
                      </a:r>
                      <a:endParaRPr lang="en-ZA" sz="1000" dirty="0"/>
                    </a:p>
                  </a:txBody>
                  <a:tcPr anchor="ctr">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sz="1000" dirty="0"/>
                        <a:t>2026</a:t>
                      </a:r>
                      <a:endParaRPr lang="en-ZA" sz="1000" dirty="0"/>
                    </a:p>
                  </a:txBody>
                  <a:tcPr anchor="ctr">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sz="1000" dirty="0"/>
                        <a:t>2026</a:t>
                      </a:r>
                      <a:endParaRPr lang="en-ZA" sz="1000" dirty="0"/>
                    </a:p>
                  </a:txBody>
                  <a:tcPr anchor="ctr">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sz="1000" dirty="0"/>
                        <a:t>2026</a:t>
                      </a:r>
                      <a:endParaRPr lang="en-ZA" sz="1000" dirty="0"/>
                    </a:p>
                  </a:txBody>
                  <a:tcPr anchor="ctr">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sz="1000" dirty="0"/>
                        <a:t>2027</a:t>
                      </a:r>
                      <a:endParaRPr lang="en-ZA" sz="1000" dirty="0"/>
                    </a:p>
                  </a:txBody>
                  <a:tcPr anchor="ctr">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endParaRPr lang="en-ZA" sz="1000" dirty="0"/>
                    </a:p>
                  </a:txBody>
                  <a:tcPr anchor="ctr">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sz="1000" dirty="0"/>
                        <a:t>????</a:t>
                      </a:r>
                      <a:endParaRPr lang="en-ZA" sz="1000" dirty="0"/>
                    </a:p>
                  </a:txBody>
                  <a:tcPr anchor="ctr">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591151365"/>
                  </a:ext>
                </a:extLst>
              </a:tr>
              <a:tr h="400002">
                <a:tc>
                  <a:txBody>
                    <a:bodyPr/>
                    <a:lstStyle/>
                    <a:p>
                      <a:r>
                        <a:rPr lang="en-US" sz="800" dirty="0">
                          <a:solidFill>
                            <a:schemeClr val="bg1"/>
                          </a:solidFill>
                        </a:rPr>
                        <a:t>Engagement Layer</a:t>
                      </a:r>
                      <a:endParaRPr lang="en-ZA" sz="8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2E2F"/>
                    </a:solidFill>
                  </a:tcPr>
                </a:tc>
                <a:tc>
                  <a:txBody>
                    <a:bodyPr/>
                    <a:lstStyle/>
                    <a:p>
                      <a:pPr algn="ctr"/>
                      <a:r>
                        <a:rPr lang="en-US" sz="1000" dirty="0">
                          <a:solidFill>
                            <a:schemeClr val="accent6">
                              <a:lumMod val="50000"/>
                            </a:schemeClr>
                          </a:solidFill>
                        </a:rPr>
                        <a:t>Applications</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E3C"/>
                    </a:solidFill>
                  </a:tcPr>
                </a:tc>
                <a:tc>
                  <a:txBody>
                    <a:bodyPr/>
                    <a:lstStyle/>
                    <a:p>
                      <a:pPr algn="ctr"/>
                      <a:r>
                        <a:rPr lang="en-US" sz="1000" dirty="0">
                          <a:solidFill>
                            <a:schemeClr val="accent6">
                              <a:lumMod val="50000"/>
                            </a:schemeClr>
                          </a:solidFill>
                        </a:rPr>
                        <a:t>Registrations</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sz="1000" dirty="0">
                          <a:solidFill>
                            <a:schemeClr val="accent6">
                              <a:lumMod val="50000"/>
                            </a:schemeClr>
                          </a:solidFill>
                        </a:rPr>
                        <a:t>Residence</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accent6">
                              <a:lumMod val="50000"/>
                            </a:schemeClr>
                          </a:solidFill>
                        </a:rPr>
                        <a:t>Student Self Service</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accent6">
                              <a:lumMod val="50000"/>
                            </a:schemeClr>
                          </a:solidFill>
                        </a:rPr>
                        <a:t>Graduation</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1F5"/>
                    </a:solidFill>
                  </a:tcPr>
                </a:tc>
                <a:tc>
                  <a:txBody>
                    <a:bodyPr/>
                    <a:lstStyle/>
                    <a:p>
                      <a:pPr algn="ctr"/>
                      <a:r>
                        <a:rPr lang="en-US" sz="1000" dirty="0">
                          <a:solidFill>
                            <a:schemeClr val="accent6">
                              <a:lumMod val="50000"/>
                            </a:schemeClr>
                          </a:solidFill>
                        </a:rPr>
                        <a:t>Alumni</a:t>
                      </a:r>
                      <a:endParaRPr lang="en-ZA" sz="1000" dirty="0">
                        <a:solidFill>
                          <a:schemeClr val="accent6">
                            <a:lumMod val="50000"/>
                          </a:schemeClr>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CF4"/>
                    </a:solidFill>
                  </a:tcPr>
                </a:tc>
                <a:extLst>
                  <a:ext uri="{0D108BD9-81ED-4DB2-BD59-A6C34878D82A}">
                    <a16:rowId xmlns:a16="http://schemas.microsoft.com/office/drawing/2014/main" val="4042663972"/>
                  </a:ext>
                </a:extLst>
              </a:tr>
              <a:tr h="861544">
                <a:tc>
                  <a:txBody>
                    <a:bodyPr/>
                    <a:lstStyle/>
                    <a:p>
                      <a:r>
                        <a:rPr lang="en-US" sz="800" dirty="0">
                          <a:solidFill>
                            <a:schemeClr val="bg1"/>
                          </a:solidFill>
                        </a:rPr>
                        <a:t>Administrative /Data Management Layer</a:t>
                      </a:r>
                      <a:endParaRPr lang="en-ZA" sz="8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2E2F"/>
                    </a:solidFill>
                  </a:tcPr>
                </a:tc>
                <a:tc>
                  <a:txBody>
                    <a:bodyPr/>
                    <a:lstStyle/>
                    <a:p>
                      <a:pPr algn="ctr"/>
                      <a:r>
                        <a:rPr lang="en-US" sz="1000" dirty="0">
                          <a:solidFill>
                            <a:schemeClr val="accent6">
                              <a:lumMod val="50000"/>
                            </a:schemeClr>
                          </a:solidFill>
                        </a:rPr>
                        <a:t>Application, Selections and APS &amp; Eligibility</a:t>
                      </a:r>
                    </a:p>
                    <a:p>
                      <a:pPr algn="ctr"/>
                      <a:r>
                        <a:rPr lang="en-US" sz="1000" dirty="0">
                          <a:solidFill>
                            <a:schemeClr val="accent6">
                              <a:lumMod val="50000"/>
                            </a:schemeClr>
                          </a:solidFill>
                        </a:rPr>
                        <a:t>Admin </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E3C"/>
                    </a:solidFill>
                  </a:tcPr>
                </a:tc>
                <a:tc>
                  <a:txBody>
                    <a:bodyPr/>
                    <a:lstStyle/>
                    <a:p>
                      <a:pPr algn="ctr"/>
                      <a:r>
                        <a:rPr lang="en-US" sz="1000" dirty="0">
                          <a:solidFill>
                            <a:schemeClr val="accent6">
                              <a:lumMod val="50000"/>
                            </a:schemeClr>
                          </a:solidFill>
                        </a:rPr>
                        <a:t>Registrations Admin</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D3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rPr>
                        <a:t>Residence</a:t>
                      </a:r>
                      <a:r>
                        <a:rPr lang="en-ZA" sz="1000" dirty="0">
                          <a:solidFill>
                            <a:schemeClr val="accent6">
                              <a:lumMod val="50000"/>
                            </a:schemeClr>
                          </a:solidFill>
                        </a:rPr>
                        <a:t> Admin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CF4"/>
                    </a:solidFill>
                  </a:tcPr>
                </a:tc>
                <a:tc>
                  <a:txBody>
                    <a:bodyPr/>
                    <a:lstStyle/>
                    <a:p>
                      <a:pPr algn="ctr"/>
                      <a:r>
                        <a:rPr lang="en-US" sz="1000" dirty="0">
                          <a:solidFill>
                            <a:schemeClr val="accent6">
                              <a:lumMod val="50000"/>
                            </a:schemeClr>
                          </a:solidFill>
                        </a:rPr>
                        <a:t>Course &amp; Fees Admin</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000" dirty="0">
                          <a:solidFill>
                            <a:schemeClr val="accent6">
                              <a:lumMod val="50000"/>
                            </a:schemeClr>
                          </a:solidFill>
                        </a:rPr>
                        <a:t>Student Finance Admin</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1F5"/>
                    </a:solidFill>
                  </a:tcPr>
                </a:tc>
                <a:tc>
                  <a:txBody>
                    <a:bodyPr/>
                    <a:lstStyle/>
                    <a:p>
                      <a:pPr algn="ctr"/>
                      <a:r>
                        <a:rPr lang="en-US" sz="1000" dirty="0">
                          <a:solidFill>
                            <a:schemeClr val="accent6">
                              <a:lumMod val="50000"/>
                            </a:schemeClr>
                          </a:solidFill>
                        </a:rPr>
                        <a:t>Marks Admin</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1F5"/>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rPr>
                        <a:t>Progression Admin</a:t>
                      </a:r>
                      <a:endParaRPr lang="en-ZA" sz="1000" dirty="0">
                        <a:solidFill>
                          <a:schemeClr val="accent6">
                            <a:lumMod val="50000"/>
                          </a:schemeClr>
                        </a:solidFill>
                      </a:endParaRPr>
                    </a:p>
                    <a:p>
                      <a:pPr algn="ct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1F5"/>
                    </a:solidFill>
                  </a:tcPr>
                </a:tc>
                <a:tc>
                  <a:txBody>
                    <a:bodyPr/>
                    <a:lstStyle/>
                    <a:p>
                      <a:pPr algn="ctr"/>
                      <a:r>
                        <a:rPr lang="en-US" sz="1000" dirty="0">
                          <a:solidFill>
                            <a:schemeClr val="accent6">
                              <a:lumMod val="50000"/>
                            </a:schemeClr>
                          </a:solidFill>
                        </a:rPr>
                        <a:t>Graduation Admin</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1F5"/>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rPr>
                        <a:t>Alumni</a:t>
                      </a:r>
                      <a:endParaRPr lang="en-ZA" sz="1000" dirty="0">
                        <a:solidFill>
                          <a:schemeClr val="accent6">
                            <a:lumMod val="50000"/>
                          </a:schemeClr>
                        </a:solidFill>
                      </a:endParaRPr>
                    </a:p>
                    <a:p>
                      <a:pPr algn="ctr"/>
                      <a:r>
                        <a:rPr lang="en-ZA" sz="1000" dirty="0">
                          <a:solidFill>
                            <a:schemeClr val="accent6">
                              <a:lumMod val="50000"/>
                            </a:schemeClr>
                          </a:solidFill>
                        </a:rPr>
                        <a:t>Admin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CF4"/>
                    </a:solidFill>
                  </a:tcPr>
                </a:tc>
                <a:extLst>
                  <a:ext uri="{0D108BD9-81ED-4DB2-BD59-A6C34878D82A}">
                    <a16:rowId xmlns:a16="http://schemas.microsoft.com/office/drawing/2014/main" val="1057173169"/>
                  </a:ext>
                </a:extLst>
              </a:tr>
              <a:tr h="553849">
                <a:tc>
                  <a:txBody>
                    <a:bodyPr/>
                    <a:lstStyle/>
                    <a:p>
                      <a:r>
                        <a:rPr lang="en-US" sz="800" dirty="0">
                          <a:solidFill>
                            <a:schemeClr val="bg1"/>
                          </a:solidFill>
                        </a:rPr>
                        <a:t>Intelligence Layer</a:t>
                      </a:r>
                      <a:endParaRPr lang="en-ZA" sz="8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2E2F"/>
                    </a:solidFill>
                  </a:tcPr>
                </a:tc>
                <a:tc>
                  <a:txBody>
                    <a:bodyPr/>
                    <a:lstStyle/>
                    <a:p>
                      <a:pPr algn="ctr"/>
                      <a:r>
                        <a:rPr lang="en-US" sz="1000" dirty="0">
                          <a:solidFill>
                            <a:schemeClr val="accent6">
                              <a:lumMod val="50000"/>
                            </a:schemeClr>
                          </a:solidFill>
                        </a:rPr>
                        <a:t>Applications &amp; Selections Insights</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E3C"/>
                    </a:solidFill>
                  </a:tcPr>
                </a:tc>
                <a:tc>
                  <a:txBody>
                    <a:bodyPr/>
                    <a:lstStyle/>
                    <a:p>
                      <a:pPr algn="ctr"/>
                      <a:r>
                        <a:rPr lang="en-US" sz="1000" dirty="0">
                          <a:solidFill>
                            <a:schemeClr val="accent6">
                              <a:lumMod val="50000"/>
                            </a:schemeClr>
                          </a:solidFill>
                        </a:rPr>
                        <a:t>Registrations Insights</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D3FF"/>
                    </a:solidFill>
                  </a:tcPr>
                </a:tc>
                <a:tc>
                  <a:txBody>
                    <a:bodyPr/>
                    <a:lstStyle/>
                    <a:p>
                      <a:pPr algn="ctr"/>
                      <a:r>
                        <a:rPr lang="en-US" sz="1000" dirty="0">
                          <a:solidFill>
                            <a:schemeClr val="accent6">
                              <a:lumMod val="50000"/>
                            </a:schemeClr>
                          </a:solidFill>
                        </a:rPr>
                        <a:t>Residence Insights</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CF4"/>
                    </a:solidFill>
                  </a:tcPr>
                </a:tc>
                <a:tc>
                  <a:txBody>
                    <a:bodyPr/>
                    <a:lstStyle/>
                    <a:p>
                      <a:pPr algn="ctr"/>
                      <a:r>
                        <a:rPr lang="en-US" sz="1000" dirty="0">
                          <a:solidFill>
                            <a:schemeClr val="accent6">
                              <a:lumMod val="50000"/>
                            </a:schemeClr>
                          </a:solidFill>
                        </a:rPr>
                        <a:t>Course &amp; Fees Insights</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1F5"/>
                    </a:solidFill>
                  </a:tcPr>
                </a:tc>
                <a:tc>
                  <a:txBody>
                    <a:bodyPr/>
                    <a:lstStyle/>
                    <a:p>
                      <a:pPr algn="ctr"/>
                      <a:r>
                        <a:rPr lang="en-US" sz="1000" dirty="0">
                          <a:solidFill>
                            <a:schemeClr val="accent6">
                              <a:lumMod val="50000"/>
                            </a:schemeClr>
                          </a:solidFill>
                        </a:rPr>
                        <a:t>Student Insights</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1F5"/>
                    </a:solidFill>
                  </a:tcPr>
                </a:tc>
                <a:tc>
                  <a:txBody>
                    <a:bodyPr/>
                    <a:lstStyle/>
                    <a:p>
                      <a:pPr algn="ctr"/>
                      <a:r>
                        <a:rPr lang="en-US" sz="1000" dirty="0">
                          <a:solidFill>
                            <a:schemeClr val="accent6">
                              <a:lumMod val="50000"/>
                            </a:schemeClr>
                          </a:solidFill>
                        </a:rPr>
                        <a:t>Marks Insights</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1F5"/>
                    </a:solidFill>
                  </a:tcPr>
                </a:tc>
                <a:tc>
                  <a:txBody>
                    <a:bodyPr/>
                    <a:lstStyle/>
                    <a:p>
                      <a:pPr algn="ctr"/>
                      <a:r>
                        <a:rPr lang="en-US" sz="1000" dirty="0">
                          <a:solidFill>
                            <a:schemeClr val="accent6">
                              <a:lumMod val="50000"/>
                            </a:schemeClr>
                          </a:solidFill>
                        </a:rPr>
                        <a:t>Progression Insights</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1F5"/>
                    </a:solidFill>
                  </a:tcPr>
                </a:tc>
                <a:tc>
                  <a:txBody>
                    <a:bodyPr/>
                    <a:lstStyle/>
                    <a:p>
                      <a:pPr algn="ctr"/>
                      <a:r>
                        <a:rPr lang="en-US" sz="1000" dirty="0">
                          <a:solidFill>
                            <a:schemeClr val="accent6">
                              <a:lumMod val="50000"/>
                            </a:schemeClr>
                          </a:solidFill>
                        </a:rPr>
                        <a:t>Graduation Insights</a:t>
                      </a: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1F5"/>
                    </a:solidFill>
                  </a:tcPr>
                </a:tc>
                <a:tc>
                  <a:txBody>
                    <a:bodyPr/>
                    <a:lstStyle/>
                    <a:p>
                      <a:pPr algn="ctr"/>
                      <a:r>
                        <a:rPr lang="en-US" sz="1000" dirty="0">
                          <a:solidFill>
                            <a:schemeClr val="accent6">
                              <a:lumMod val="50000"/>
                            </a:schemeClr>
                          </a:solidFill>
                        </a:rPr>
                        <a:t>Alumni Insights</a:t>
                      </a:r>
                      <a:endParaRPr lang="en-ZA" sz="1000" dirty="0">
                        <a:solidFill>
                          <a:schemeClr val="accent6">
                            <a:lumMod val="50000"/>
                          </a:schemeClr>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CF4"/>
                    </a:solidFill>
                  </a:tcPr>
                </a:tc>
                <a:extLst>
                  <a:ext uri="{0D108BD9-81ED-4DB2-BD59-A6C34878D82A}">
                    <a16:rowId xmlns:a16="http://schemas.microsoft.com/office/drawing/2014/main" val="960335952"/>
                  </a:ext>
                </a:extLst>
              </a:tr>
              <a:tr h="1135237">
                <a:tc>
                  <a:txBody>
                    <a:bodyPr/>
                    <a:lstStyle/>
                    <a:p>
                      <a:r>
                        <a:rPr lang="en-US" sz="800" dirty="0">
                          <a:solidFill>
                            <a:schemeClr val="bg1"/>
                          </a:solidFill>
                        </a:rPr>
                        <a:t>Core/System Layer</a:t>
                      </a:r>
                      <a:endParaRPr lang="en-ZA" sz="8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2E2F"/>
                    </a:solidFill>
                  </a:tcPr>
                </a:tc>
                <a:tc gridSpan="9">
                  <a:txBody>
                    <a:bodyPr/>
                    <a:lstStyle/>
                    <a:p>
                      <a:pPr algn="ctr"/>
                      <a:endParaRPr lang="en-ZA" sz="1000" dirty="0">
                        <a:solidFill>
                          <a:schemeClr val="accent6">
                            <a:lumMod val="50000"/>
                          </a:schemeClr>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ZA" sz="1000" dirty="0">
                        <a:solidFill>
                          <a:schemeClr val="accent6">
                            <a:lumMod val="50000"/>
                          </a:schemeClr>
                        </a:solidFill>
                      </a:endParaRPr>
                    </a:p>
                  </a:txBody>
                  <a:tcPr anchor="ctr">
                    <a:solidFill>
                      <a:schemeClr val="bg1"/>
                    </a:solidFill>
                  </a:tcPr>
                </a:tc>
                <a:tc hMerge="1">
                  <a:txBody>
                    <a:bodyPr/>
                    <a:lstStyle/>
                    <a:p>
                      <a:pPr algn="ctr"/>
                      <a:endParaRPr lang="en-ZA" sz="1000" dirty="0">
                        <a:solidFill>
                          <a:schemeClr val="accent6">
                            <a:lumMod val="50000"/>
                          </a:schemeClr>
                        </a:solidFill>
                      </a:endParaRPr>
                    </a:p>
                  </a:txBody>
                  <a:tcPr anchor="ctr">
                    <a:solidFill>
                      <a:schemeClr val="bg1"/>
                    </a:solidFill>
                  </a:tcPr>
                </a:tc>
                <a:tc hMerge="1">
                  <a:txBody>
                    <a:bodyPr/>
                    <a:lstStyle/>
                    <a:p>
                      <a:pPr algn="ctr"/>
                      <a:endParaRPr lang="en-ZA" sz="1000" dirty="0">
                        <a:solidFill>
                          <a:schemeClr val="accent6">
                            <a:lumMod val="50000"/>
                          </a:schemeClr>
                        </a:solidFill>
                      </a:endParaRPr>
                    </a:p>
                  </a:txBody>
                  <a:tcPr anchor="ctr">
                    <a:solidFill>
                      <a:schemeClr val="bg1"/>
                    </a:solidFill>
                  </a:tcPr>
                </a:tc>
                <a:tc hMerge="1">
                  <a:txBody>
                    <a:bodyPr/>
                    <a:lstStyle/>
                    <a:p>
                      <a:pPr algn="ctr"/>
                      <a:endParaRPr lang="en-ZA" sz="1000" dirty="0">
                        <a:solidFill>
                          <a:schemeClr val="accent6">
                            <a:lumMod val="50000"/>
                          </a:schemeClr>
                        </a:solidFill>
                      </a:endParaRPr>
                    </a:p>
                  </a:txBody>
                  <a:tcPr anchor="ctr">
                    <a:solidFill>
                      <a:schemeClr val="bg1"/>
                    </a:solidFill>
                  </a:tcPr>
                </a:tc>
                <a:tc hMerge="1">
                  <a:txBody>
                    <a:bodyPr/>
                    <a:lstStyle/>
                    <a:p>
                      <a:pPr algn="ctr"/>
                      <a:endParaRPr lang="en-ZA" sz="1000" dirty="0">
                        <a:solidFill>
                          <a:schemeClr val="accent6">
                            <a:lumMod val="50000"/>
                          </a:schemeClr>
                        </a:solidFill>
                      </a:endParaRPr>
                    </a:p>
                  </a:txBody>
                  <a:tcPr anchor="ctr">
                    <a:solidFill>
                      <a:schemeClr val="bg1"/>
                    </a:solidFill>
                  </a:tcPr>
                </a:tc>
                <a:tc hMerge="1">
                  <a:txBody>
                    <a:bodyPr/>
                    <a:lstStyle/>
                    <a:p>
                      <a:pPr algn="ctr"/>
                      <a:endParaRPr lang="en-ZA" sz="1000" dirty="0">
                        <a:solidFill>
                          <a:schemeClr val="accent6">
                            <a:lumMod val="50000"/>
                          </a:schemeClr>
                        </a:solidFill>
                      </a:endParaRPr>
                    </a:p>
                  </a:txBody>
                  <a:tcPr anchor="ctr">
                    <a:solidFill>
                      <a:schemeClr val="bg1"/>
                    </a:solidFill>
                  </a:tcPr>
                </a:tc>
                <a:tc hMerge="1">
                  <a:txBody>
                    <a:bodyPr/>
                    <a:lstStyle/>
                    <a:p>
                      <a:pPr algn="ctr"/>
                      <a:endParaRPr lang="en-ZA" sz="1000" dirty="0">
                        <a:solidFill>
                          <a:schemeClr val="accent6">
                            <a:lumMod val="50000"/>
                          </a:schemeClr>
                        </a:solidFill>
                      </a:endParaRPr>
                    </a:p>
                  </a:txBody>
                  <a:tcPr anchor="ctr">
                    <a:solidFill>
                      <a:schemeClr val="bg1"/>
                    </a:solidFill>
                  </a:tcPr>
                </a:tc>
                <a:tc hMerge="1">
                  <a:txBody>
                    <a:bodyPr/>
                    <a:lstStyle/>
                    <a:p>
                      <a:pPr algn="ctr"/>
                      <a:endParaRPr lang="en-ZA" sz="1000" dirty="0">
                        <a:solidFill>
                          <a:schemeClr val="accent6">
                            <a:lumMod val="50000"/>
                          </a:schemeClr>
                        </a:solidFill>
                      </a:endParaRPr>
                    </a:p>
                  </a:txBody>
                  <a:tcPr anchor="ctr">
                    <a:solidFill>
                      <a:schemeClr val="bg1"/>
                    </a:solidFill>
                  </a:tcPr>
                </a:tc>
                <a:extLst>
                  <a:ext uri="{0D108BD9-81ED-4DB2-BD59-A6C34878D82A}">
                    <a16:rowId xmlns:a16="http://schemas.microsoft.com/office/drawing/2014/main" val="906134007"/>
                  </a:ext>
                </a:extLst>
              </a:tr>
              <a:tr h="374361">
                <a:tc>
                  <a:txBody>
                    <a:bodyPr/>
                    <a:lstStyle/>
                    <a:p>
                      <a:r>
                        <a:rPr lang="en-US" sz="800" dirty="0">
                          <a:solidFill>
                            <a:schemeClr val="bg1"/>
                          </a:solidFill>
                        </a:rPr>
                        <a:t>Data Layer</a:t>
                      </a:r>
                      <a:endParaRPr lang="en-ZA" sz="8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2E2F"/>
                    </a:solidFill>
                  </a:tcPr>
                </a:tc>
                <a:tc gridSpan="9">
                  <a:txBody>
                    <a:bodyPr/>
                    <a:lstStyle/>
                    <a:p>
                      <a:pPr algn="ctr"/>
                      <a:endParaRPr lang="en-ZA" sz="1000" dirty="0">
                        <a:solidFill>
                          <a:schemeClr val="accent6">
                            <a:lumMod val="50000"/>
                          </a:schemeClr>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pPr algn="ct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ZA" sz="1000" dirty="0">
                        <a:solidFill>
                          <a:schemeClr val="accent6">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ZA" sz="1000" dirty="0">
                        <a:solidFill>
                          <a:schemeClr val="accent6">
                            <a:lumMod val="50000"/>
                          </a:schemeClr>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4133247"/>
                  </a:ext>
                </a:extLst>
              </a:tr>
            </a:tbl>
          </a:graphicData>
        </a:graphic>
      </p:graphicFrame>
      <p:sp>
        <p:nvSpPr>
          <p:cNvPr id="6" name="Rectangle 5">
            <a:extLst>
              <a:ext uri="{FF2B5EF4-FFF2-40B4-BE49-F238E27FC236}">
                <a16:creationId xmlns:a16="http://schemas.microsoft.com/office/drawing/2014/main" id="{FEBDB0E6-030E-DB03-3F84-5BDCD1CA2EB8}"/>
              </a:ext>
            </a:extLst>
          </p:cNvPr>
          <p:cNvSpPr/>
          <p:nvPr/>
        </p:nvSpPr>
        <p:spPr>
          <a:xfrm>
            <a:off x="966496" y="3031957"/>
            <a:ext cx="969405" cy="323134"/>
          </a:xfrm>
          <a:prstGeom prst="rect">
            <a:avLst/>
          </a:prstGeom>
          <a:solidFill>
            <a:srgbClr val="A6CE3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Document Storage</a:t>
            </a:r>
            <a:endParaRPr lang="en-ZA" sz="900" dirty="0">
              <a:solidFill>
                <a:schemeClr val="accent6">
                  <a:lumMod val="50000"/>
                </a:schemeClr>
              </a:solidFill>
            </a:endParaRPr>
          </a:p>
        </p:txBody>
      </p:sp>
      <p:sp>
        <p:nvSpPr>
          <p:cNvPr id="7" name="Rectangle 6">
            <a:extLst>
              <a:ext uri="{FF2B5EF4-FFF2-40B4-BE49-F238E27FC236}">
                <a16:creationId xmlns:a16="http://schemas.microsoft.com/office/drawing/2014/main" id="{8525BDEF-03D1-A959-E181-8E3C2CD7F3FB}"/>
              </a:ext>
            </a:extLst>
          </p:cNvPr>
          <p:cNvSpPr/>
          <p:nvPr/>
        </p:nvSpPr>
        <p:spPr>
          <a:xfrm>
            <a:off x="1987952" y="3031957"/>
            <a:ext cx="969405" cy="323134"/>
          </a:xfrm>
          <a:prstGeom prst="rect">
            <a:avLst/>
          </a:prstGeom>
          <a:solidFill>
            <a:srgbClr val="A6CE3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Communications - Email</a:t>
            </a:r>
            <a:endParaRPr lang="en-ZA" sz="900" dirty="0">
              <a:solidFill>
                <a:schemeClr val="accent6">
                  <a:lumMod val="50000"/>
                </a:schemeClr>
              </a:solidFill>
            </a:endParaRPr>
          </a:p>
        </p:txBody>
      </p:sp>
      <p:sp>
        <p:nvSpPr>
          <p:cNvPr id="8" name="Rectangle 7">
            <a:extLst>
              <a:ext uri="{FF2B5EF4-FFF2-40B4-BE49-F238E27FC236}">
                <a16:creationId xmlns:a16="http://schemas.microsoft.com/office/drawing/2014/main" id="{05DD7CEB-4FE0-025C-1C13-5E5C413DC41C}"/>
              </a:ext>
            </a:extLst>
          </p:cNvPr>
          <p:cNvSpPr/>
          <p:nvPr/>
        </p:nvSpPr>
        <p:spPr>
          <a:xfrm>
            <a:off x="3009408" y="3031957"/>
            <a:ext cx="969405" cy="323134"/>
          </a:xfrm>
          <a:prstGeom prst="rect">
            <a:avLst/>
          </a:prstGeom>
          <a:solidFill>
            <a:srgbClr val="C1D1F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API Orchestration</a:t>
            </a:r>
            <a:endParaRPr lang="en-ZA" sz="900" dirty="0">
              <a:solidFill>
                <a:schemeClr val="accent6">
                  <a:lumMod val="50000"/>
                </a:schemeClr>
              </a:solidFill>
            </a:endParaRPr>
          </a:p>
        </p:txBody>
      </p:sp>
      <p:sp>
        <p:nvSpPr>
          <p:cNvPr id="9" name="Rectangle 8">
            <a:extLst>
              <a:ext uri="{FF2B5EF4-FFF2-40B4-BE49-F238E27FC236}">
                <a16:creationId xmlns:a16="http://schemas.microsoft.com/office/drawing/2014/main" id="{6F5D8947-CB03-398A-D13C-90AE91E86CB4}"/>
              </a:ext>
            </a:extLst>
          </p:cNvPr>
          <p:cNvSpPr/>
          <p:nvPr/>
        </p:nvSpPr>
        <p:spPr>
          <a:xfrm>
            <a:off x="4030864" y="3031957"/>
            <a:ext cx="969405" cy="323134"/>
          </a:xfrm>
          <a:prstGeom prst="rect">
            <a:avLst/>
          </a:prstGeom>
          <a:solidFill>
            <a:srgbClr val="C1D1F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Infrastructure as code</a:t>
            </a:r>
            <a:endParaRPr lang="en-ZA" sz="900" dirty="0">
              <a:solidFill>
                <a:schemeClr val="accent6">
                  <a:lumMod val="50000"/>
                </a:schemeClr>
              </a:solidFill>
            </a:endParaRPr>
          </a:p>
        </p:txBody>
      </p:sp>
      <p:sp>
        <p:nvSpPr>
          <p:cNvPr id="10" name="Rectangle 9">
            <a:extLst>
              <a:ext uri="{FF2B5EF4-FFF2-40B4-BE49-F238E27FC236}">
                <a16:creationId xmlns:a16="http://schemas.microsoft.com/office/drawing/2014/main" id="{3E6CA02E-825B-2918-5130-3DD8604C1437}"/>
              </a:ext>
            </a:extLst>
          </p:cNvPr>
          <p:cNvSpPr/>
          <p:nvPr/>
        </p:nvSpPr>
        <p:spPr>
          <a:xfrm>
            <a:off x="5052320" y="3031957"/>
            <a:ext cx="969405" cy="323134"/>
          </a:xfrm>
          <a:prstGeom prst="rect">
            <a:avLst/>
          </a:prstGeom>
          <a:solidFill>
            <a:srgbClr val="A6CE3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Policies</a:t>
            </a:r>
            <a:endParaRPr lang="en-ZA" sz="900" dirty="0">
              <a:solidFill>
                <a:schemeClr val="accent6">
                  <a:lumMod val="50000"/>
                </a:schemeClr>
              </a:solidFill>
            </a:endParaRPr>
          </a:p>
        </p:txBody>
      </p:sp>
      <p:sp>
        <p:nvSpPr>
          <p:cNvPr id="11" name="Rectangle 10">
            <a:extLst>
              <a:ext uri="{FF2B5EF4-FFF2-40B4-BE49-F238E27FC236}">
                <a16:creationId xmlns:a16="http://schemas.microsoft.com/office/drawing/2014/main" id="{C49D574F-F884-6A99-C9AC-83BFE0989E9A}"/>
              </a:ext>
            </a:extLst>
          </p:cNvPr>
          <p:cNvSpPr/>
          <p:nvPr/>
        </p:nvSpPr>
        <p:spPr>
          <a:xfrm>
            <a:off x="6073776" y="3031957"/>
            <a:ext cx="969405" cy="323134"/>
          </a:xfrm>
          <a:prstGeom prst="rect">
            <a:avLst/>
          </a:prstGeom>
          <a:solidFill>
            <a:srgbClr val="A6CE3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Advanced Configs</a:t>
            </a:r>
            <a:endParaRPr lang="en-ZA" sz="900" dirty="0">
              <a:solidFill>
                <a:schemeClr val="accent6">
                  <a:lumMod val="50000"/>
                </a:schemeClr>
              </a:solidFill>
            </a:endParaRPr>
          </a:p>
        </p:txBody>
      </p:sp>
      <p:sp>
        <p:nvSpPr>
          <p:cNvPr id="12" name="Rectangle 11">
            <a:extLst>
              <a:ext uri="{FF2B5EF4-FFF2-40B4-BE49-F238E27FC236}">
                <a16:creationId xmlns:a16="http://schemas.microsoft.com/office/drawing/2014/main" id="{0CE0CFD6-13B6-EA87-999F-EA1DC8A64961}"/>
              </a:ext>
            </a:extLst>
          </p:cNvPr>
          <p:cNvSpPr/>
          <p:nvPr/>
        </p:nvSpPr>
        <p:spPr>
          <a:xfrm>
            <a:off x="7095232" y="3031957"/>
            <a:ext cx="969405" cy="323134"/>
          </a:xfrm>
          <a:prstGeom prst="rect">
            <a:avLst/>
          </a:prstGeom>
          <a:solidFill>
            <a:srgbClr val="A6CE3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Authentication</a:t>
            </a:r>
            <a:endParaRPr lang="en-ZA" sz="900" dirty="0">
              <a:solidFill>
                <a:schemeClr val="accent6">
                  <a:lumMod val="50000"/>
                </a:schemeClr>
              </a:solidFill>
            </a:endParaRPr>
          </a:p>
        </p:txBody>
      </p:sp>
      <p:sp>
        <p:nvSpPr>
          <p:cNvPr id="13" name="Rectangle 12">
            <a:extLst>
              <a:ext uri="{FF2B5EF4-FFF2-40B4-BE49-F238E27FC236}">
                <a16:creationId xmlns:a16="http://schemas.microsoft.com/office/drawing/2014/main" id="{6B747533-C729-CCD0-C0AE-3E5572930F24}"/>
              </a:ext>
            </a:extLst>
          </p:cNvPr>
          <p:cNvSpPr/>
          <p:nvPr/>
        </p:nvSpPr>
        <p:spPr>
          <a:xfrm>
            <a:off x="8116685" y="3031957"/>
            <a:ext cx="969405" cy="323134"/>
          </a:xfrm>
          <a:prstGeom prst="rect">
            <a:avLst/>
          </a:prstGeom>
          <a:solidFill>
            <a:srgbClr val="A6CE3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Scheduling</a:t>
            </a:r>
            <a:endParaRPr lang="en-ZA" sz="900" dirty="0">
              <a:solidFill>
                <a:schemeClr val="accent6">
                  <a:lumMod val="50000"/>
                </a:schemeClr>
              </a:solidFill>
            </a:endParaRPr>
          </a:p>
        </p:txBody>
      </p:sp>
      <p:sp>
        <p:nvSpPr>
          <p:cNvPr id="14" name="Rectangle 13">
            <a:extLst>
              <a:ext uri="{FF2B5EF4-FFF2-40B4-BE49-F238E27FC236}">
                <a16:creationId xmlns:a16="http://schemas.microsoft.com/office/drawing/2014/main" id="{F85F4B83-B4D5-C31D-9CD1-0F2CEF209CDA}"/>
              </a:ext>
            </a:extLst>
          </p:cNvPr>
          <p:cNvSpPr/>
          <p:nvPr/>
        </p:nvSpPr>
        <p:spPr>
          <a:xfrm>
            <a:off x="966495" y="3373584"/>
            <a:ext cx="969405" cy="323134"/>
          </a:xfrm>
          <a:prstGeom prst="rect">
            <a:avLst/>
          </a:prstGeom>
          <a:solidFill>
            <a:srgbClr val="A6CE3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AWS Large File Sync</a:t>
            </a:r>
            <a:endParaRPr lang="en-ZA" sz="900" dirty="0">
              <a:solidFill>
                <a:schemeClr val="accent6">
                  <a:lumMod val="50000"/>
                </a:schemeClr>
              </a:solidFill>
            </a:endParaRPr>
          </a:p>
        </p:txBody>
      </p:sp>
      <p:sp>
        <p:nvSpPr>
          <p:cNvPr id="15" name="Rectangle 14">
            <a:extLst>
              <a:ext uri="{FF2B5EF4-FFF2-40B4-BE49-F238E27FC236}">
                <a16:creationId xmlns:a16="http://schemas.microsoft.com/office/drawing/2014/main" id="{B0C55B01-9E0C-9340-FE1E-11BA47A7D300}"/>
              </a:ext>
            </a:extLst>
          </p:cNvPr>
          <p:cNvSpPr/>
          <p:nvPr/>
        </p:nvSpPr>
        <p:spPr>
          <a:xfrm>
            <a:off x="1987950" y="3373584"/>
            <a:ext cx="969405" cy="323134"/>
          </a:xfrm>
          <a:prstGeom prst="rect">
            <a:avLst/>
          </a:prstGeom>
          <a:solidFill>
            <a:srgbClr val="A6CE3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Branding Control</a:t>
            </a:r>
            <a:endParaRPr lang="en-ZA" sz="900" dirty="0">
              <a:solidFill>
                <a:schemeClr val="accent6">
                  <a:lumMod val="50000"/>
                </a:schemeClr>
              </a:solidFill>
            </a:endParaRPr>
          </a:p>
        </p:txBody>
      </p:sp>
      <p:sp>
        <p:nvSpPr>
          <p:cNvPr id="16" name="Rectangle 15">
            <a:extLst>
              <a:ext uri="{FF2B5EF4-FFF2-40B4-BE49-F238E27FC236}">
                <a16:creationId xmlns:a16="http://schemas.microsoft.com/office/drawing/2014/main" id="{CB0F05C5-92CC-3A1B-E75C-07D41E2FCE31}"/>
              </a:ext>
            </a:extLst>
          </p:cNvPr>
          <p:cNvSpPr/>
          <p:nvPr/>
        </p:nvSpPr>
        <p:spPr>
          <a:xfrm>
            <a:off x="3009405" y="3373584"/>
            <a:ext cx="969405" cy="323134"/>
          </a:xfrm>
          <a:prstGeom prst="rect">
            <a:avLst/>
          </a:prstGeom>
          <a:solidFill>
            <a:srgbClr val="A6CE3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Defaults</a:t>
            </a:r>
            <a:endParaRPr lang="en-ZA" sz="900" dirty="0">
              <a:solidFill>
                <a:schemeClr val="accent6">
                  <a:lumMod val="50000"/>
                </a:schemeClr>
              </a:solidFill>
            </a:endParaRPr>
          </a:p>
        </p:txBody>
      </p:sp>
      <p:sp>
        <p:nvSpPr>
          <p:cNvPr id="17" name="Rectangle 16">
            <a:extLst>
              <a:ext uri="{FF2B5EF4-FFF2-40B4-BE49-F238E27FC236}">
                <a16:creationId xmlns:a16="http://schemas.microsoft.com/office/drawing/2014/main" id="{09F79821-6DEC-2255-D78B-7186FF007358}"/>
              </a:ext>
            </a:extLst>
          </p:cNvPr>
          <p:cNvSpPr/>
          <p:nvPr/>
        </p:nvSpPr>
        <p:spPr>
          <a:xfrm>
            <a:off x="4030860" y="3373584"/>
            <a:ext cx="969405" cy="323134"/>
          </a:xfrm>
          <a:prstGeom prst="rect">
            <a:avLst/>
          </a:prstGeom>
          <a:solidFill>
            <a:srgbClr val="C1D1F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Advanced Auditing</a:t>
            </a:r>
            <a:endParaRPr lang="en-ZA" sz="900" dirty="0">
              <a:solidFill>
                <a:schemeClr val="accent6">
                  <a:lumMod val="50000"/>
                </a:schemeClr>
              </a:solidFill>
            </a:endParaRPr>
          </a:p>
        </p:txBody>
      </p:sp>
      <p:sp>
        <p:nvSpPr>
          <p:cNvPr id="18" name="Rectangle 17">
            <a:extLst>
              <a:ext uri="{FF2B5EF4-FFF2-40B4-BE49-F238E27FC236}">
                <a16:creationId xmlns:a16="http://schemas.microsoft.com/office/drawing/2014/main" id="{1009E8CE-20C1-5F12-9AA1-56DCD97D4A3E}"/>
              </a:ext>
            </a:extLst>
          </p:cNvPr>
          <p:cNvSpPr/>
          <p:nvPr/>
        </p:nvSpPr>
        <p:spPr>
          <a:xfrm>
            <a:off x="5052315" y="3373584"/>
            <a:ext cx="969405" cy="323134"/>
          </a:xfrm>
          <a:prstGeom prst="rect">
            <a:avLst/>
          </a:prstGeom>
          <a:solidFill>
            <a:srgbClr val="A6CE3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Security</a:t>
            </a:r>
            <a:endParaRPr lang="en-ZA" sz="900" dirty="0">
              <a:solidFill>
                <a:schemeClr val="accent6">
                  <a:lumMod val="50000"/>
                </a:schemeClr>
              </a:solidFill>
            </a:endParaRPr>
          </a:p>
        </p:txBody>
      </p:sp>
      <p:sp>
        <p:nvSpPr>
          <p:cNvPr id="19" name="Rectangle 18">
            <a:extLst>
              <a:ext uri="{FF2B5EF4-FFF2-40B4-BE49-F238E27FC236}">
                <a16:creationId xmlns:a16="http://schemas.microsoft.com/office/drawing/2014/main" id="{F3F874FA-BE52-711B-41C6-FD161B70D3DB}"/>
              </a:ext>
            </a:extLst>
          </p:cNvPr>
          <p:cNvSpPr/>
          <p:nvPr/>
        </p:nvSpPr>
        <p:spPr>
          <a:xfrm>
            <a:off x="6073770" y="3373584"/>
            <a:ext cx="969405" cy="323134"/>
          </a:xfrm>
          <a:prstGeom prst="rect">
            <a:avLst/>
          </a:prstGeom>
          <a:solidFill>
            <a:srgbClr val="A6CE3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Mobile/Web Capable</a:t>
            </a:r>
            <a:endParaRPr lang="en-ZA" sz="900" dirty="0">
              <a:solidFill>
                <a:schemeClr val="accent6">
                  <a:lumMod val="50000"/>
                </a:schemeClr>
              </a:solidFill>
            </a:endParaRPr>
          </a:p>
        </p:txBody>
      </p:sp>
      <p:sp>
        <p:nvSpPr>
          <p:cNvPr id="20" name="Rectangle 19">
            <a:extLst>
              <a:ext uri="{FF2B5EF4-FFF2-40B4-BE49-F238E27FC236}">
                <a16:creationId xmlns:a16="http://schemas.microsoft.com/office/drawing/2014/main" id="{5A74CE8A-539E-097B-CF9D-640362B7FD39}"/>
              </a:ext>
            </a:extLst>
          </p:cNvPr>
          <p:cNvSpPr/>
          <p:nvPr/>
        </p:nvSpPr>
        <p:spPr>
          <a:xfrm>
            <a:off x="7095225" y="3373584"/>
            <a:ext cx="969405" cy="323134"/>
          </a:xfrm>
          <a:prstGeom prst="rect">
            <a:avLst/>
          </a:prstGeom>
          <a:solidFill>
            <a:srgbClr val="A6CE3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Dynamic Scaling</a:t>
            </a:r>
            <a:endParaRPr lang="en-ZA" sz="900" dirty="0">
              <a:solidFill>
                <a:schemeClr val="accent6">
                  <a:lumMod val="50000"/>
                </a:schemeClr>
              </a:solidFill>
            </a:endParaRPr>
          </a:p>
        </p:txBody>
      </p:sp>
      <p:sp>
        <p:nvSpPr>
          <p:cNvPr id="21" name="Rectangle 20">
            <a:extLst>
              <a:ext uri="{FF2B5EF4-FFF2-40B4-BE49-F238E27FC236}">
                <a16:creationId xmlns:a16="http://schemas.microsoft.com/office/drawing/2014/main" id="{A9093913-B0CD-DBD1-B399-87E17FD1B43B}"/>
              </a:ext>
            </a:extLst>
          </p:cNvPr>
          <p:cNvSpPr/>
          <p:nvPr/>
        </p:nvSpPr>
        <p:spPr>
          <a:xfrm>
            <a:off x="8116683" y="3373584"/>
            <a:ext cx="969405" cy="323134"/>
          </a:xfrm>
          <a:prstGeom prst="rect">
            <a:avLst/>
          </a:prstGeom>
          <a:solidFill>
            <a:srgbClr val="A6CE3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Users &amp; Permissions</a:t>
            </a:r>
            <a:endParaRPr lang="en-ZA" sz="900" dirty="0">
              <a:solidFill>
                <a:schemeClr val="accent6">
                  <a:lumMod val="50000"/>
                </a:schemeClr>
              </a:solidFill>
            </a:endParaRPr>
          </a:p>
        </p:txBody>
      </p:sp>
      <p:sp>
        <p:nvSpPr>
          <p:cNvPr id="22" name="Rectangle 21">
            <a:extLst>
              <a:ext uri="{FF2B5EF4-FFF2-40B4-BE49-F238E27FC236}">
                <a16:creationId xmlns:a16="http://schemas.microsoft.com/office/drawing/2014/main" id="{18898ABC-5BA0-654A-D654-784BD3B0E635}"/>
              </a:ext>
            </a:extLst>
          </p:cNvPr>
          <p:cNvSpPr/>
          <p:nvPr/>
        </p:nvSpPr>
        <p:spPr>
          <a:xfrm>
            <a:off x="966495" y="3738755"/>
            <a:ext cx="969405" cy="323134"/>
          </a:xfrm>
          <a:prstGeom prst="rect">
            <a:avLst/>
          </a:prstGeom>
          <a:solidFill>
            <a:srgbClr val="C1D1F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Workflows</a:t>
            </a:r>
            <a:endParaRPr lang="en-ZA" sz="900" dirty="0">
              <a:solidFill>
                <a:schemeClr val="accent6">
                  <a:lumMod val="50000"/>
                </a:schemeClr>
              </a:solidFill>
            </a:endParaRPr>
          </a:p>
        </p:txBody>
      </p:sp>
      <p:sp>
        <p:nvSpPr>
          <p:cNvPr id="23" name="Rectangle 22">
            <a:extLst>
              <a:ext uri="{FF2B5EF4-FFF2-40B4-BE49-F238E27FC236}">
                <a16:creationId xmlns:a16="http://schemas.microsoft.com/office/drawing/2014/main" id="{B7E4F315-5980-082B-CD43-CDDD7B720798}"/>
              </a:ext>
            </a:extLst>
          </p:cNvPr>
          <p:cNvSpPr/>
          <p:nvPr/>
        </p:nvSpPr>
        <p:spPr>
          <a:xfrm>
            <a:off x="1987950" y="3728002"/>
            <a:ext cx="969405" cy="323134"/>
          </a:xfrm>
          <a:prstGeom prst="rect">
            <a:avLst/>
          </a:prstGeom>
          <a:solidFill>
            <a:srgbClr val="A6CE3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3</a:t>
            </a:r>
            <a:r>
              <a:rPr lang="en-US" sz="900" baseline="30000" dirty="0">
                <a:solidFill>
                  <a:schemeClr val="accent6">
                    <a:lumMod val="50000"/>
                  </a:schemeClr>
                </a:solidFill>
              </a:rPr>
              <a:t>rd</a:t>
            </a:r>
            <a:r>
              <a:rPr lang="en-US" sz="900" dirty="0">
                <a:solidFill>
                  <a:schemeClr val="accent6">
                    <a:lumMod val="50000"/>
                  </a:schemeClr>
                </a:solidFill>
              </a:rPr>
              <a:t> Party Integrations</a:t>
            </a:r>
            <a:endParaRPr lang="en-ZA" sz="900" dirty="0">
              <a:solidFill>
                <a:schemeClr val="accent6">
                  <a:lumMod val="50000"/>
                </a:schemeClr>
              </a:solidFill>
            </a:endParaRPr>
          </a:p>
        </p:txBody>
      </p:sp>
      <p:sp>
        <p:nvSpPr>
          <p:cNvPr id="24" name="Rectangle 23">
            <a:extLst>
              <a:ext uri="{FF2B5EF4-FFF2-40B4-BE49-F238E27FC236}">
                <a16:creationId xmlns:a16="http://schemas.microsoft.com/office/drawing/2014/main" id="{1F4AEF56-E9FC-ABE7-0516-F038EB95D347}"/>
              </a:ext>
            </a:extLst>
          </p:cNvPr>
          <p:cNvSpPr/>
          <p:nvPr/>
        </p:nvSpPr>
        <p:spPr>
          <a:xfrm>
            <a:off x="966495" y="4146082"/>
            <a:ext cx="969405" cy="323134"/>
          </a:xfrm>
          <a:prstGeom prst="rect">
            <a:avLst/>
          </a:prstGeom>
          <a:solidFill>
            <a:schemeClr val="accent6">
              <a:lumMod val="40000"/>
              <a:lumOff val="6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Postgres</a:t>
            </a:r>
            <a:endParaRPr lang="en-ZA" sz="900" dirty="0">
              <a:solidFill>
                <a:schemeClr val="accent6">
                  <a:lumMod val="50000"/>
                </a:schemeClr>
              </a:solidFill>
            </a:endParaRPr>
          </a:p>
        </p:txBody>
      </p:sp>
      <p:sp>
        <p:nvSpPr>
          <p:cNvPr id="25" name="Rectangle 24">
            <a:extLst>
              <a:ext uri="{FF2B5EF4-FFF2-40B4-BE49-F238E27FC236}">
                <a16:creationId xmlns:a16="http://schemas.microsoft.com/office/drawing/2014/main" id="{ABCDBF51-F26D-6EAE-DBF2-996C6E259A20}"/>
              </a:ext>
            </a:extLst>
          </p:cNvPr>
          <p:cNvSpPr/>
          <p:nvPr/>
        </p:nvSpPr>
        <p:spPr>
          <a:xfrm>
            <a:off x="1987950" y="4143124"/>
            <a:ext cx="969405" cy="323134"/>
          </a:xfrm>
          <a:prstGeom prst="rect">
            <a:avLst/>
          </a:prstGeom>
          <a:solidFill>
            <a:schemeClr val="accent6">
              <a:lumMod val="40000"/>
              <a:lumOff val="6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900" dirty="0">
                <a:solidFill>
                  <a:schemeClr val="accent6">
                    <a:lumMod val="50000"/>
                  </a:schemeClr>
                </a:solidFill>
              </a:rPr>
              <a:t>Oracle</a:t>
            </a:r>
            <a:endParaRPr lang="en-ZA" sz="900" dirty="0">
              <a:solidFill>
                <a:schemeClr val="accent6">
                  <a:lumMod val="50000"/>
                </a:schemeClr>
              </a:solidFill>
            </a:endParaRPr>
          </a:p>
        </p:txBody>
      </p:sp>
    </p:spTree>
    <p:extLst>
      <p:ext uri="{BB962C8B-B14F-4D97-AF65-F5344CB8AC3E}">
        <p14:creationId xmlns:p14="http://schemas.microsoft.com/office/powerpoint/2010/main" val="249075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F07AB-03FC-17BA-5DD0-F3385ECEA064}"/>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8908CE1-CF2B-B52F-B35F-7152A15ADBA1}"/>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466049F8-801C-A9CA-E059-27A75314B319}"/>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Registrations – Student App</a:t>
            </a:r>
          </a:p>
        </p:txBody>
      </p:sp>
    </p:spTree>
    <p:extLst>
      <p:ext uri="{BB962C8B-B14F-4D97-AF65-F5344CB8AC3E}">
        <p14:creationId xmlns:p14="http://schemas.microsoft.com/office/powerpoint/2010/main" val="3516142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F0213-F68C-5CC4-72F1-07AAB1A86E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EED46A-DA76-F470-1306-5F9B823315BF}"/>
              </a:ext>
            </a:extLst>
          </p:cNvPr>
          <p:cNvSpPr>
            <a:spLocks noGrp="1"/>
          </p:cNvSpPr>
          <p:nvPr>
            <p:ph type="title"/>
          </p:nvPr>
        </p:nvSpPr>
        <p:spPr>
          <a:xfrm>
            <a:off x="249425" y="77507"/>
            <a:ext cx="8161711" cy="481013"/>
          </a:xfrm>
        </p:spPr>
        <p:txBody>
          <a:bodyPr/>
          <a:lstStyle/>
          <a:p>
            <a:r>
              <a:rPr lang="en-GB" dirty="0"/>
              <a:t>Registrations – Student App</a:t>
            </a:r>
          </a:p>
        </p:txBody>
      </p:sp>
      <p:pic>
        <p:nvPicPr>
          <p:cNvPr id="27" name="Picture 26">
            <a:extLst>
              <a:ext uri="{FF2B5EF4-FFF2-40B4-BE49-F238E27FC236}">
                <a16:creationId xmlns:a16="http://schemas.microsoft.com/office/drawing/2014/main" id="{BA5970FE-BD9F-353F-3F26-4707932D830D}"/>
              </a:ext>
            </a:extLst>
          </p:cNvPr>
          <p:cNvPicPr>
            <a:picLocks noChangeAspect="1"/>
          </p:cNvPicPr>
          <p:nvPr/>
        </p:nvPicPr>
        <p:blipFill>
          <a:blip r:embed="rId2"/>
          <a:stretch>
            <a:fillRect/>
          </a:stretch>
        </p:blipFill>
        <p:spPr>
          <a:xfrm>
            <a:off x="3751762" y="459352"/>
            <a:ext cx="1782790" cy="4303458"/>
          </a:xfrm>
          <a:prstGeom prst="rect">
            <a:avLst/>
          </a:prstGeom>
          <a:ln>
            <a:solidFill>
              <a:schemeClr val="accent2">
                <a:lumMod val="10000"/>
                <a:lumOff val="90000"/>
              </a:schemeClr>
            </a:solidFill>
          </a:ln>
        </p:spPr>
      </p:pic>
      <p:pic>
        <p:nvPicPr>
          <p:cNvPr id="31" name="Picture 30">
            <a:extLst>
              <a:ext uri="{FF2B5EF4-FFF2-40B4-BE49-F238E27FC236}">
                <a16:creationId xmlns:a16="http://schemas.microsoft.com/office/drawing/2014/main" id="{4FA0A759-C345-D7A0-2C2F-0232884CC3A2}"/>
              </a:ext>
            </a:extLst>
          </p:cNvPr>
          <p:cNvPicPr>
            <a:picLocks noChangeAspect="1"/>
          </p:cNvPicPr>
          <p:nvPr/>
        </p:nvPicPr>
        <p:blipFill>
          <a:blip r:embed="rId3"/>
          <a:stretch>
            <a:fillRect/>
          </a:stretch>
        </p:blipFill>
        <p:spPr>
          <a:xfrm>
            <a:off x="3481865" y="460681"/>
            <a:ext cx="2439612" cy="4295993"/>
          </a:xfrm>
          <a:prstGeom prst="rect">
            <a:avLst/>
          </a:prstGeom>
          <a:ln>
            <a:solidFill>
              <a:schemeClr val="accent2">
                <a:lumMod val="10000"/>
                <a:lumOff val="90000"/>
              </a:schemeClr>
            </a:solidFill>
          </a:ln>
        </p:spPr>
      </p:pic>
      <p:pic>
        <p:nvPicPr>
          <p:cNvPr id="33" name="Picture 32">
            <a:extLst>
              <a:ext uri="{FF2B5EF4-FFF2-40B4-BE49-F238E27FC236}">
                <a16:creationId xmlns:a16="http://schemas.microsoft.com/office/drawing/2014/main" id="{6D6BFA74-3B3E-E4BD-2278-57AA86C8E603}"/>
              </a:ext>
            </a:extLst>
          </p:cNvPr>
          <p:cNvPicPr>
            <a:picLocks noChangeAspect="1"/>
          </p:cNvPicPr>
          <p:nvPr/>
        </p:nvPicPr>
        <p:blipFill>
          <a:blip r:embed="rId4"/>
          <a:srcRect t="20274" b="38651"/>
          <a:stretch/>
        </p:blipFill>
        <p:spPr>
          <a:xfrm>
            <a:off x="3824856" y="459532"/>
            <a:ext cx="1604908" cy="4302448"/>
          </a:xfrm>
          <a:prstGeom prst="rect">
            <a:avLst/>
          </a:prstGeom>
          <a:ln>
            <a:solidFill>
              <a:schemeClr val="accent2">
                <a:lumMod val="10000"/>
                <a:lumOff val="90000"/>
              </a:schemeClr>
            </a:solidFill>
          </a:ln>
        </p:spPr>
      </p:pic>
      <p:pic>
        <p:nvPicPr>
          <p:cNvPr id="35" name="Picture 34">
            <a:extLst>
              <a:ext uri="{FF2B5EF4-FFF2-40B4-BE49-F238E27FC236}">
                <a16:creationId xmlns:a16="http://schemas.microsoft.com/office/drawing/2014/main" id="{911EC559-4394-DB81-B786-E873AC5BFCCF}"/>
              </a:ext>
            </a:extLst>
          </p:cNvPr>
          <p:cNvPicPr>
            <a:picLocks noChangeAspect="1"/>
          </p:cNvPicPr>
          <p:nvPr/>
        </p:nvPicPr>
        <p:blipFill>
          <a:blip r:embed="rId5"/>
          <a:srcRect t="7941" b="34409"/>
          <a:stretch/>
        </p:blipFill>
        <p:spPr>
          <a:xfrm>
            <a:off x="3903793" y="463801"/>
            <a:ext cx="1412803" cy="4292873"/>
          </a:xfrm>
          <a:prstGeom prst="rect">
            <a:avLst/>
          </a:prstGeom>
          <a:ln>
            <a:solidFill>
              <a:schemeClr val="accent2">
                <a:lumMod val="10000"/>
                <a:lumOff val="90000"/>
              </a:schemeClr>
            </a:solidFill>
          </a:ln>
        </p:spPr>
      </p:pic>
    </p:spTree>
    <p:extLst>
      <p:ext uri="{BB962C8B-B14F-4D97-AF65-F5344CB8AC3E}">
        <p14:creationId xmlns:p14="http://schemas.microsoft.com/office/powerpoint/2010/main" val="21876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1"/>
                                        </p:tgtEl>
                                      </p:cBhvr>
                                    </p:animEffect>
                                    <p:set>
                                      <p:cBhvr>
                                        <p:cTn id="20" dur="1" fill="hold">
                                          <p:stCondLst>
                                            <p:cond delay="499"/>
                                          </p:stCondLst>
                                        </p:cTn>
                                        <p:tgtEl>
                                          <p:spTgt spid="3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948467" y="1394260"/>
            <a:ext cx="3247065" cy="795874"/>
          </a:xfrm>
        </p:spPr>
        <p:txBody>
          <a:bodyPr/>
          <a:lstStyle/>
          <a:p>
            <a:r>
              <a:rPr lang="en-GB" dirty="0">
                <a:solidFill>
                  <a:srgbClr val="F8F8F8"/>
                </a:solidFill>
                <a:effectLst>
                  <a:outerShdw blurRad="50800" dist="38100" dir="2700000" algn="tl" rotWithShape="0">
                    <a:prstClr val="black">
                      <a:alpha val="40000"/>
                    </a:prstClr>
                  </a:outerShdw>
                </a:effectLst>
              </a:rPr>
              <a:t>DISCLAIMER</a:t>
            </a:r>
          </a:p>
        </p:txBody>
      </p:sp>
      <p:sp>
        <p:nvSpPr>
          <p:cNvPr id="2" name="Content Placeholder 1">
            <a:extLst>
              <a:ext uri="{FF2B5EF4-FFF2-40B4-BE49-F238E27FC236}">
                <a16:creationId xmlns:a16="http://schemas.microsoft.com/office/drawing/2014/main" id="{F9E5DE96-8EF6-5EEA-B134-80C68B3265D1}"/>
              </a:ext>
            </a:extLst>
          </p:cNvPr>
          <p:cNvSpPr>
            <a:spLocks noGrp="1"/>
          </p:cNvSpPr>
          <p:nvPr>
            <p:ph type="body" sz="quarter" idx="11"/>
          </p:nvPr>
        </p:nvSpPr>
        <p:spPr>
          <a:xfrm>
            <a:off x="132734" y="2252662"/>
            <a:ext cx="8878529" cy="642938"/>
          </a:xfrm>
        </p:spPr>
        <p:txBody>
          <a:bodyPr/>
          <a:lstStyle/>
          <a:p>
            <a:pPr algn="ctr"/>
            <a:r>
              <a:rPr lang="en-US" sz="1600" b="0" dirty="0">
                <a:solidFill>
                  <a:srgbClr val="F8F8F8"/>
                </a:solidFill>
                <a:effectLst>
                  <a:outerShdw blurRad="50800" dist="38100" dir="2700000" algn="tl" rotWithShape="0">
                    <a:prstClr val="black">
                      <a:alpha val="40000"/>
                    </a:prstClr>
                  </a:outerShdw>
                </a:effectLst>
              </a:rPr>
              <a:t>This presentation is only a  summary of some of Adapt IT’s products, features and their latest developments. Adapt IT only intends for the information to give you an overview, and not a complete and comprehensive statement that necessarily suits your purposes. </a:t>
            </a:r>
          </a:p>
          <a:p>
            <a:pPr algn="ctr"/>
            <a:r>
              <a:rPr lang="en-US" sz="1600" b="0" dirty="0">
                <a:solidFill>
                  <a:srgbClr val="F8F8F8"/>
                </a:solidFill>
                <a:effectLst>
                  <a:outerShdw blurRad="50800" dist="38100" dir="2700000" algn="tl" rotWithShape="0">
                    <a:prstClr val="black">
                      <a:alpha val="40000"/>
                    </a:prstClr>
                  </a:outerShdw>
                </a:effectLst>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pic>
        <p:nvPicPr>
          <p:cNvPr id="5" name="Picture 4" descr="A green and blue background with text&#10;&#10;AI-generated content may be incorrect.">
            <a:extLst>
              <a:ext uri="{FF2B5EF4-FFF2-40B4-BE49-F238E27FC236}">
                <a16:creationId xmlns:a16="http://schemas.microsoft.com/office/drawing/2014/main" id="{9A0998FC-976B-E774-58C9-895AB483DE4E}"/>
              </a:ext>
            </a:extLst>
          </p:cNvPr>
          <p:cNvPicPr>
            <a:picLocks noChangeAspect="1"/>
          </p:cNvPicPr>
          <p:nvPr/>
        </p:nvPicPr>
        <p:blipFill>
          <a:blip r:embed="rId3"/>
          <a:stretch>
            <a:fillRect/>
          </a:stretch>
        </p:blipFill>
        <p:spPr>
          <a:xfrm>
            <a:off x="1012" y="0"/>
            <a:ext cx="9141976" cy="5148263"/>
          </a:xfrm>
          <a:prstGeom prst="rect">
            <a:avLst/>
          </a:prstGeom>
        </p:spPr>
      </p:pic>
      <p:pic>
        <p:nvPicPr>
          <p:cNvPr id="7" name="Picture 6" descr="A green and blue background with text&#10;&#10;AI-generated content may be incorrect.">
            <a:extLst>
              <a:ext uri="{FF2B5EF4-FFF2-40B4-BE49-F238E27FC236}">
                <a16:creationId xmlns:a16="http://schemas.microsoft.com/office/drawing/2014/main" id="{527779E1-459B-522F-2E6A-E2D6FFA08F9F}"/>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24212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E8EDE-B840-9B50-7C26-E2C65C10D1CB}"/>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FFEB8773-2A8E-1D72-E26E-BAA319A2516C}"/>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38CDA7E-B141-7C2C-A638-BA6A1DEB9EC4}"/>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Registrations – Insights</a:t>
            </a:r>
          </a:p>
        </p:txBody>
      </p:sp>
    </p:spTree>
    <p:extLst>
      <p:ext uri="{BB962C8B-B14F-4D97-AF65-F5344CB8AC3E}">
        <p14:creationId xmlns:p14="http://schemas.microsoft.com/office/powerpoint/2010/main" val="1564738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8FF0B-2EC4-F776-B397-D96E0A3133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A84EAA-CAA0-987E-D565-49E2CCB297F3}"/>
              </a:ext>
            </a:extLst>
          </p:cNvPr>
          <p:cNvSpPr>
            <a:spLocks noGrp="1"/>
          </p:cNvSpPr>
          <p:nvPr>
            <p:ph type="title"/>
          </p:nvPr>
        </p:nvSpPr>
        <p:spPr>
          <a:xfrm>
            <a:off x="249425" y="77507"/>
            <a:ext cx="8161711" cy="481013"/>
          </a:xfrm>
        </p:spPr>
        <p:txBody>
          <a:bodyPr/>
          <a:lstStyle/>
          <a:p>
            <a:r>
              <a:rPr lang="en-GB" dirty="0"/>
              <a:t>Registrations – Insights</a:t>
            </a:r>
          </a:p>
        </p:txBody>
      </p:sp>
      <p:sp>
        <p:nvSpPr>
          <p:cNvPr id="4" name="TextBox 3">
            <a:extLst>
              <a:ext uri="{FF2B5EF4-FFF2-40B4-BE49-F238E27FC236}">
                <a16:creationId xmlns:a16="http://schemas.microsoft.com/office/drawing/2014/main" id="{2B683D17-EFEA-307A-27FE-8AF148BCC1F0}"/>
              </a:ext>
            </a:extLst>
          </p:cNvPr>
          <p:cNvSpPr txBox="1"/>
          <p:nvPr/>
        </p:nvSpPr>
        <p:spPr>
          <a:xfrm>
            <a:off x="678427" y="1834929"/>
            <a:ext cx="8045244" cy="1200329"/>
          </a:xfrm>
          <a:prstGeom prst="rect">
            <a:avLst/>
          </a:prstGeom>
          <a:noFill/>
        </p:spPr>
        <p:txBody>
          <a:bodyPr wrap="square">
            <a:spAutoFit/>
          </a:bodyPr>
          <a:lstStyle/>
          <a:p>
            <a:r>
              <a:rPr lang="en-ZA" dirty="0">
                <a:hlinkClick r:id="rId2"/>
              </a:rPr>
              <a:t>https://www.figma.com/proto/pwTUI4GgZ0n3mevqRaG8Eu/Selections?node-id=300-20051&amp;t=Nyk9yhNbaS8r0Q74-1&amp;scaling=min-zoom&amp;content-scaling=fixed&amp;page-id=282%3A11135</a:t>
            </a:r>
            <a:endParaRPr lang="en-ZA" dirty="0"/>
          </a:p>
          <a:p>
            <a:endParaRPr lang="en-ZA" dirty="0"/>
          </a:p>
        </p:txBody>
      </p:sp>
    </p:spTree>
    <p:extLst>
      <p:ext uri="{BB962C8B-B14F-4D97-AF65-F5344CB8AC3E}">
        <p14:creationId xmlns:p14="http://schemas.microsoft.com/office/powerpoint/2010/main" val="3036642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4A5E6-A58A-BE44-FC41-DD20C3402521}"/>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B1548162-3012-852F-D32C-9D8EBC03FDC9}"/>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416AA847-DF65-315E-D058-4C670494A11D}"/>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Registrations (Features)</a:t>
            </a:r>
          </a:p>
        </p:txBody>
      </p:sp>
    </p:spTree>
    <p:extLst>
      <p:ext uri="{BB962C8B-B14F-4D97-AF65-F5344CB8AC3E}">
        <p14:creationId xmlns:p14="http://schemas.microsoft.com/office/powerpoint/2010/main" val="1101426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FDD26-4167-DA9D-334D-A13254CD94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F7A9F8-1A38-C2CF-7BC4-976AF8AAA07D}"/>
              </a:ext>
            </a:extLst>
          </p:cNvPr>
          <p:cNvSpPr>
            <a:spLocks noGrp="1"/>
          </p:cNvSpPr>
          <p:nvPr>
            <p:ph type="title"/>
          </p:nvPr>
        </p:nvSpPr>
        <p:spPr>
          <a:xfrm>
            <a:off x="249425" y="77507"/>
            <a:ext cx="8161711" cy="481013"/>
          </a:xfrm>
        </p:spPr>
        <p:txBody>
          <a:bodyPr/>
          <a:lstStyle/>
          <a:p>
            <a:r>
              <a:rPr lang="en-GB" dirty="0"/>
              <a:t>Registrations (Features)</a:t>
            </a:r>
          </a:p>
        </p:txBody>
      </p:sp>
      <p:graphicFrame>
        <p:nvGraphicFramePr>
          <p:cNvPr id="2" name="Diagram 1">
            <a:extLst>
              <a:ext uri="{FF2B5EF4-FFF2-40B4-BE49-F238E27FC236}">
                <a16:creationId xmlns:a16="http://schemas.microsoft.com/office/drawing/2014/main" id="{9EBBF217-F3D8-DD5A-C5BE-E22355EBD76C}"/>
              </a:ext>
            </a:extLst>
          </p:cNvPr>
          <p:cNvGraphicFramePr/>
          <p:nvPr>
            <p:extLst>
              <p:ext uri="{D42A27DB-BD31-4B8C-83A1-F6EECF244321}">
                <p14:modId xmlns:p14="http://schemas.microsoft.com/office/powerpoint/2010/main" val="4123238705"/>
              </p:ext>
            </p:extLst>
          </p:nvPr>
        </p:nvGraphicFramePr>
        <p:xfrm>
          <a:off x="1901638" y="835842"/>
          <a:ext cx="5340724" cy="3476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4616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F0705-9E21-3338-FC45-0D94C3BCA13E}"/>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FCCD5F6-6D9B-B19E-7F4F-D147CE5CDFEA}"/>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575CEC66-8433-129B-5740-2B5B654175C7}"/>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Your Thoughts &amp; Comments?</a:t>
            </a:r>
          </a:p>
        </p:txBody>
      </p:sp>
    </p:spTree>
    <p:extLst>
      <p:ext uri="{BB962C8B-B14F-4D97-AF65-F5344CB8AC3E}">
        <p14:creationId xmlns:p14="http://schemas.microsoft.com/office/powerpoint/2010/main" val="1685695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EDBF112-DC2E-8B58-0574-F54FBC7D2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096" y="429035"/>
            <a:ext cx="3981808" cy="39818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een and white rectangular object with a qr code&#10;&#10;AI-generated content may be incorrect.">
            <a:extLst>
              <a:ext uri="{FF2B5EF4-FFF2-40B4-BE49-F238E27FC236}">
                <a16:creationId xmlns:a16="http://schemas.microsoft.com/office/drawing/2014/main" id="{40B8EEC4-645E-52D2-5F06-6393DAC51068}"/>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2976885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F71D72A-0351-8C2B-AEC4-DB38EB7FFFC5}"/>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1E40A2F-1C1E-35D1-2AE7-098348A107D6}"/>
              </a:ext>
            </a:extLst>
          </p:cNvPr>
          <p:cNvSpPr txBox="1"/>
          <p:nvPr/>
        </p:nvSpPr>
        <p:spPr>
          <a:xfrm>
            <a:off x="825832" y="1552385"/>
            <a:ext cx="3148641" cy="1938992"/>
          </a:xfrm>
          <a:prstGeom prst="rect">
            <a:avLst/>
          </a:prstGeom>
          <a:noFill/>
        </p:spPr>
        <p:txBody>
          <a:bodyPr wrap="square" rtlCol="0">
            <a:spAutoFit/>
          </a:bodyPr>
          <a:lstStyle/>
          <a:p>
            <a:r>
              <a:rPr lang="en-ZA" sz="6000" b="1" dirty="0">
                <a:solidFill>
                  <a:schemeClr val="bg1"/>
                </a:solidFill>
              </a:rPr>
              <a:t>Table of contents</a:t>
            </a:r>
          </a:p>
        </p:txBody>
      </p:sp>
      <p:sp>
        <p:nvSpPr>
          <p:cNvPr id="3" name="Content Placeholder 2">
            <a:extLst>
              <a:ext uri="{FF2B5EF4-FFF2-40B4-BE49-F238E27FC236}">
                <a16:creationId xmlns:a16="http://schemas.microsoft.com/office/drawing/2014/main" id="{EB4ABFB9-774B-303D-B84D-E5399F3C53D8}"/>
              </a:ext>
            </a:extLst>
          </p:cNvPr>
          <p:cNvSpPr>
            <a:spLocks noGrp="1"/>
          </p:cNvSpPr>
          <p:nvPr>
            <p:ph sz="quarter" idx="11"/>
          </p:nvPr>
        </p:nvSpPr>
        <p:spPr>
          <a:xfrm>
            <a:off x="4125809" y="982233"/>
            <a:ext cx="5841999" cy="3780973"/>
          </a:xfrm>
        </p:spPr>
        <p:txBody>
          <a:bodyPr/>
          <a:lstStyle/>
          <a:p>
            <a:pPr marL="171450" indent="-171450">
              <a:lnSpc>
                <a:spcPct val="100000"/>
              </a:lnSpc>
              <a:buFont typeface="Wingdings" panose="05000000000000000000" pitchFamily="2" charset="2"/>
              <a:buChar char="§"/>
            </a:pPr>
            <a:r>
              <a:rPr lang="en-US" dirty="0"/>
              <a:t>Terminology</a:t>
            </a:r>
          </a:p>
          <a:p>
            <a:pPr marL="171450" indent="-171450">
              <a:lnSpc>
                <a:spcPct val="100000"/>
              </a:lnSpc>
              <a:buFont typeface="Wingdings" panose="05000000000000000000" pitchFamily="2" charset="2"/>
              <a:buChar char="§"/>
            </a:pPr>
            <a:endParaRPr lang="en-US" dirty="0"/>
          </a:p>
          <a:p>
            <a:pPr marL="171450" indent="-171450">
              <a:lnSpc>
                <a:spcPct val="100000"/>
              </a:lnSpc>
              <a:buFont typeface="Wingdings" panose="05000000000000000000" pitchFamily="2" charset="2"/>
              <a:buChar char="§"/>
            </a:pPr>
            <a:r>
              <a:rPr lang="en-US" dirty="0"/>
              <a:t>Applications, Selections and APS &amp; Eligibility (Highlights)</a:t>
            </a:r>
          </a:p>
          <a:p>
            <a:pPr marL="171450" indent="-171450">
              <a:lnSpc>
                <a:spcPct val="100000"/>
              </a:lnSpc>
              <a:buFont typeface="Wingdings" panose="05000000000000000000" pitchFamily="2" charset="2"/>
              <a:buChar char="§"/>
            </a:pPr>
            <a:endParaRPr lang="en-US" dirty="0"/>
          </a:p>
          <a:p>
            <a:pPr marL="171450" indent="-171450">
              <a:lnSpc>
                <a:spcPct val="100000"/>
              </a:lnSpc>
              <a:buFont typeface="Wingdings" panose="05000000000000000000" pitchFamily="2" charset="2"/>
              <a:buChar char="§"/>
            </a:pPr>
            <a:r>
              <a:rPr lang="en-US" dirty="0"/>
              <a:t>Applications, Selections and APS &amp; Eligibility (Future Dev)</a:t>
            </a:r>
          </a:p>
          <a:p>
            <a:pPr marL="171450" indent="-171450">
              <a:lnSpc>
                <a:spcPct val="100000"/>
              </a:lnSpc>
              <a:buFont typeface="Wingdings" panose="05000000000000000000" pitchFamily="2" charset="2"/>
              <a:buChar char="§"/>
            </a:pPr>
            <a:endParaRPr lang="en-US" dirty="0"/>
          </a:p>
          <a:p>
            <a:pPr marL="171450" indent="-171450">
              <a:lnSpc>
                <a:spcPct val="100000"/>
              </a:lnSpc>
              <a:buFont typeface="Wingdings" panose="05000000000000000000" pitchFamily="2" charset="2"/>
              <a:buChar char="§"/>
            </a:pPr>
            <a:r>
              <a:rPr lang="en-US" dirty="0"/>
              <a:t>Infinity SIS Roadmap</a:t>
            </a:r>
          </a:p>
          <a:p>
            <a:pPr marL="171450" indent="-171450">
              <a:lnSpc>
                <a:spcPct val="100000"/>
              </a:lnSpc>
              <a:buFont typeface="Wingdings" panose="05000000000000000000" pitchFamily="2" charset="2"/>
              <a:buChar char="§"/>
            </a:pPr>
            <a:endParaRPr lang="en-US" dirty="0"/>
          </a:p>
          <a:p>
            <a:pPr marL="171450" indent="-171450">
              <a:lnSpc>
                <a:spcPct val="100000"/>
              </a:lnSpc>
              <a:buFont typeface="Wingdings" panose="05000000000000000000" pitchFamily="2" charset="2"/>
              <a:buChar char="§"/>
            </a:pPr>
            <a:r>
              <a:rPr lang="en-US" dirty="0"/>
              <a:t>Registrations – Student App</a:t>
            </a:r>
          </a:p>
          <a:p>
            <a:pPr marL="171450" indent="-171450">
              <a:lnSpc>
                <a:spcPct val="100000"/>
              </a:lnSpc>
              <a:buFont typeface="Wingdings" panose="05000000000000000000" pitchFamily="2" charset="2"/>
              <a:buChar char="§"/>
            </a:pPr>
            <a:endParaRPr lang="en-US" dirty="0"/>
          </a:p>
          <a:p>
            <a:pPr marL="171450" indent="-171450">
              <a:lnSpc>
                <a:spcPct val="100000"/>
              </a:lnSpc>
              <a:buFont typeface="Wingdings" panose="05000000000000000000" pitchFamily="2" charset="2"/>
              <a:buChar char="§"/>
            </a:pPr>
            <a:r>
              <a:rPr lang="en-US" dirty="0"/>
              <a:t>Registrations – Insights</a:t>
            </a:r>
          </a:p>
          <a:p>
            <a:pPr marL="171450" indent="-171450">
              <a:lnSpc>
                <a:spcPct val="100000"/>
              </a:lnSpc>
              <a:buFont typeface="Wingdings" panose="05000000000000000000" pitchFamily="2" charset="2"/>
              <a:buChar char="§"/>
            </a:pPr>
            <a:endParaRPr lang="en-US" dirty="0"/>
          </a:p>
          <a:p>
            <a:pPr marL="171450" indent="-171450">
              <a:lnSpc>
                <a:spcPct val="100000"/>
              </a:lnSpc>
              <a:buFont typeface="Wingdings" panose="05000000000000000000" pitchFamily="2" charset="2"/>
              <a:buChar char="§"/>
            </a:pPr>
            <a:r>
              <a:rPr lang="en-US" dirty="0"/>
              <a:t>Registrations (Features)</a:t>
            </a:r>
          </a:p>
          <a:p>
            <a:pPr marL="171450" indent="-171450">
              <a:lnSpc>
                <a:spcPct val="100000"/>
              </a:lnSpc>
              <a:buFont typeface="Wingdings" panose="05000000000000000000" pitchFamily="2" charset="2"/>
              <a:buChar char="§"/>
            </a:pPr>
            <a:endParaRPr lang="en-US" dirty="0"/>
          </a:p>
          <a:p>
            <a:pPr marL="171450" indent="-171450">
              <a:lnSpc>
                <a:spcPct val="100000"/>
              </a:lnSpc>
              <a:buFont typeface="Wingdings" panose="05000000000000000000" pitchFamily="2" charset="2"/>
              <a:buChar char="§"/>
            </a:pPr>
            <a:r>
              <a:rPr lang="en-US" dirty="0"/>
              <a:t>Your Thoughts &amp; Comments</a:t>
            </a:r>
          </a:p>
          <a:p>
            <a:endParaRPr lang="en-GB" dirty="0"/>
          </a:p>
        </p:txBody>
      </p:sp>
    </p:spTree>
    <p:extLst>
      <p:ext uri="{BB962C8B-B14F-4D97-AF65-F5344CB8AC3E}">
        <p14:creationId xmlns:p14="http://schemas.microsoft.com/office/powerpoint/2010/main" val="60344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06E4-4EF8-BF97-5BD7-E78CBC7D1C9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09B5078-88AE-507C-DF90-BB34D39601A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039D429-0718-192A-AC94-EF7C21173FF0}"/>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Terminology</a:t>
            </a:r>
          </a:p>
        </p:txBody>
      </p:sp>
    </p:spTree>
    <p:extLst>
      <p:ext uri="{BB962C8B-B14F-4D97-AF65-F5344CB8AC3E}">
        <p14:creationId xmlns:p14="http://schemas.microsoft.com/office/powerpoint/2010/main" val="286922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071AA-DE9B-F7F9-074A-CB33B3B1C7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71BCA0-AD5E-60C4-855F-B0ACA43F6BBE}"/>
              </a:ext>
            </a:extLst>
          </p:cNvPr>
          <p:cNvSpPr>
            <a:spLocks noGrp="1"/>
          </p:cNvSpPr>
          <p:nvPr>
            <p:ph type="title"/>
          </p:nvPr>
        </p:nvSpPr>
        <p:spPr>
          <a:xfrm>
            <a:off x="249425" y="84231"/>
            <a:ext cx="8114645" cy="481013"/>
          </a:xfrm>
        </p:spPr>
        <p:txBody>
          <a:bodyPr/>
          <a:lstStyle/>
          <a:p>
            <a:r>
              <a:rPr lang="en-GB" dirty="0"/>
              <a:t>Terminology</a:t>
            </a:r>
          </a:p>
        </p:txBody>
      </p:sp>
      <p:grpSp>
        <p:nvGrpSpPr>
          <p:cNvPr id="12" name="Group 11">
            <a:extLst>
              <a:ext uri="{FF2B5EF4-FFF2-40B4-BE49-F238E27FC236}">
                <a16:creationId xmlns:a16="http://schemas.microsoft.com/office/drawing/2014/main" id="{08DED41B-E69D-3F04-3AAE-0DAA8666F215}"/>
              </a:ext>
            </a:extLst>
          </p:cNvPr>
          <p:cNvGrpSpPr/>
          <p:nvPr/>
        </p:nvGrpSpPr>
        <p:grpSpPr>
          <a:xfrm>
            <a:off x="2367898" y="1128633"/>
            <a:ext cx="2149831" cy="3252692"/>
            <a:chOff x="1153224" y="1113887"/>
            <a:chExt cx="1833189" cy="3252692"/>
          </a:xfrm>
        </p:grpSpPr>
        <p:sp>
          <p:nvSpPr>
            <p:cNvPr id="6" name="Rectangle 5">
              <a:extLst>
                <a:ext uri="{FF2B5EF4-FFF2-40B4-BE49-F238E27FC236}">
                  <a16:creationId xmlns:a16="http://schemas.microsoft.com/office/drawing/2014/main" id="{43935752-81DA-04A6-04B0-571A422E7ADE}"/>
                </a:ext>
              </a:extLst>
            </p:cNvPr>
            <p:cNvSpPr>
              <a:spLocks/>
            </p:cNvSpPr>
            <p:nvPr/>
          </p:nvSpPr>
          <p:spPr>
            <a:xfrm>
              <a:off x="1153224" y="1113887"/>
              <a:ext cx="1833189" cy="62549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MVP</a:t>
              </a:r>
              <a:endParaRPr lang="en-ZA" b="1" dirty="0"/>
            </a:p>
          </p:txBody>
        </p:sp>
        <p:sp>
          <p:nvSpPr>
            <p:cNvPr id="9" name="Rectangle 8">
              <a:extLst>
                <a:ext uri="{FF2B5EF4-FFF2-40B4-BE49-F238E27FC236}">
                  <a16:creationId xmlns:a16="http://schemas.microsoft.com/office/drawing/2014/main" id="{2F930311-5794-9F77-2240-9AB21EF31730}"/>
                </a:ext>
              </a:extLst>
            </p:cNvPr>
            <p:cNvSpPr>
              <a:spLocks/>
            </p:cNvSpPr>
            <p:nvPr/>
          </p:nvSpPr>
          <p:spPr>
            <a:xfrm>
              <a:off x="1158780" y="1739376"/>
              <a:ext cx="1827633" cy="262720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ZA" sz="1400" dirty="0"/>
                <a:t>Minimum Viable Product</a:t>
              </a:r>
            </a:p>
            <a:p>
              <a:pPr marL="514350" lvl="1" indent="-171450">
                <a:buFont typeface="Arial" panose="020B0604020202020204" pitchFamily="34" charset="0"/>
                <a:buChar char="•"/>
              </a:pPr>
              <a:r>
                <a:rPr lang="en-US" sz="1400" dirty="0"/>
                <a:t>Includes only the minimum capabilities required to be a viable customer solution</a:t>
              </a:r>
            </a:p>
            <a:p>
              <a:pPr marL="514350" lvl="1" indent="-171450">
                <a:buFont typeface="Arial" panose="020B0604020202020204" pitchFamily="34" charset="0"/>
                <a:buChar char="•"/>
              </a:pPr>
              <a:endParaRPr lang="en-ZA" sz="1100" dirty="0"/>
            </a:p>
            <a:p>
              <a:pPr algn="ctr"/>
              <a:endParaRPr lang="en-ZA" sz="1100" dirty="0"/>
            </a:p>
          </p:txBody>
        </p:sp>
      </p:grpSp>
      <p:grpSp>
        <p:nvGrpSpPr>
          <p:cNvPr id="18" name="Group 17">
            <a:extLst>
              <a:ext uri="{FF2B5EF4-FFF2-40B4-BE49-F238E27FC236}">
                <a16:creationId xmlns:a16="http://schemas.microsoft.com/office/drawing/2014/main" id="{65A2D314-BF40-78DB-C615-506A13FD1B2A}"/>
              </a:ext>
            </a:extLst>
          </p:cNvPr>
          <p:cNvGrpSpPr/>
          <p:nvPr/>
        </p:nvGrpSpPr>
        <p:grpSpPr>
          <a:xfrm>
            <a:off x="4586748" y="1128633"/>
            <a:ext cx="2143316" cy="3252692"/>
            <a:chOff x="4037385" y="1113887"/>
            <a:chExt cx="1827634" cy="3252692"/>
          </a:xfrm>
        </p:grpSpPr>
        <p:sp>
          <p:nvSpPr>
            <p:cNvPr id="7" name="Rectangle 6">
              <a:extLst>
                <a:ext uri="{FF2B5EF4-FFF2-40B4-BE49-F238E27FC236}">
                  <a16:creationId xmlns:a16="http://schemas.microsoft.com/office/drawing/2014/main" id="{F49696A4-B42B-D8EE-D1E1-65454C5AE787}"/>
                </a:ext>
              </a:extLst>
            </p:cNvPr>
            <p:cNvSpPr/>
            <p:nvPr/>
          </p:nvSpPr>
          <p:spPr>
            <a:xfrm>
              <a:off x="4037386" y="1113887"/>
              <a:ext cx="1827633" cy="625490"/>
            </a:xfrm>
            <a:prstGeom prst="rect">
              <a:avLst/>
            </a:prstGeom>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MMP</a:t>
              </a:r>
              <a:endParaRPr lang="en-ZA" b="1" dirty="0"/>
            </a:p>
          </p:txBody>
        </p:sp>
        <p:sp>
          <p:nvSpPr>
            <p:cNvPr id="13" name="Rectangle 12">
              <a:extLst>
                <a:ext uri="{FF2B5EF4-FFF2-40B4-BE49-F238E27FC236}">
                  <a16:creationId xmlns:a16="http://schemas.microsoft.com/office/drawing/2014/main" id="{AF0279B4-C267-4D98-F313-494B82130F8C}"/>
                </a:ext>
              </a:extLst>
            </p:cNvPr>
            <p:cNvSpPr/>
            <p:nvPr/>
          </p:nvSpPr>
          <p:spPr>
            <a:xfrm>
              <a:off x="4037385" y="1750805"/>
              <a:ext cx="1827633" cy="2615774"/>
            </a:xfrm>
            <a:prstGeom prst="rect">
              <a:avLst/>
            </a:prstGeom>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t"/>
            <a:lstStyle/>
            <a:p>
              <a:pPr marL="171450" indent="-171450">
                <a:buFont typeface="Arial" panose="020B0604020202020204" pitchFamily="34" charset="0"/>
                <a:buChar char="•"/>
              </a:pPr>
              <a:r>
                <a:rPr lang="en-ZA" sz="1400" dirty="0"/>
                <a:t>Minimum Marketable Product</a:t>
              </a:r>
            </a:p>
            <a:p>
              <a:pPr marL="514350" lvl="1" indent="-171450">
                <a:buFont typeface="Arial" panose="020B0604020202020204" pitchFamily="34" charset="0"/>
                <a:buChar char="•"/>
              </a:pPr>
              <a:r>
                <a:rPr lang="en-US" sz="1400" dirty="0"/>
                <a:t>Standard product</a:t>
              </a:r>
            </a:p>
            <a:p>
              <a:pPr marL="514350" lvl="1" indent="-171450">
                <a:buFont typeface="Arial" panose="020B0604020202020204" pitchFamily="34" charset="0"/>
                <a:buChar char="•"/>
              </a:pPr>
              <a:r>
                <a:rPr lang="en-US" sz="1400" dirty="0"/>
                <a:t>Can be rolled out to majority of our client base</a:t>
              </a:r>
              <a:endParaRPr lang="en-ZA" sz="1400" dirty="0"/>
            </a:p>
          </p:txBody>
        </p:sp>
      </p:grpSp>
      <p:grpSp>
        <p:nvGrpSpPr>
          <p:cNvPr id="17" name="Group 16">
            <a:extLst>
              <a:ext uri="{FF2B5EF4-FFF2-40B4-BE49-F238E27FC236}">
                <a16:creationId xmlns:a16="http://schemas.microsoft.com/office/drawing/2014/main" id="{61842BAF-9556-2F24-C2C0-862540035AE7}"/>
              </a:ext>
            </a:extLst>
          </p:cNvPr>
          <p:cNvGrpSpPr/>
          <p:nvPr/>
        </p:nvGrpSpPr>
        <p:grpSpPr>
          <a:xfrm>
            <a:off x="6800044" y="1128635"/>
            <a:ext cx="2143316" cy="3252690"/>
            <a:chOff x="7008391" y="1113887"/>
            <a:chExt cx="1827634" cy="3252690"/>
          </a:xfrm>
          <a:solidFill>
            <a:schemeClr val="accent1">
              <a:lumMod val="50000"/>
            </a:schemeClr>
          </a:solidFill>
        </p:grpSpPr>
        <p:sp>
          <p:nvSpPr>
            <p:cNvPr id="8" name="Rectangle 7">
              <a:extLst>
                <a:ext uri="{FF2B5EF4-FFF2-40B4-BE49-F238E27FC236}">
                  <a16:creationId xmlns:a16="http://schemas.microsoft.com/office/drawing/2014/main" id="{083092C4-A8CA-D688-F7D7-34BDB4252682}"/>
                </a:ext>
              </a:extLst>
            </p:cNvPr>
            <p:cNvSpPr/>
            <p:nvPr/>
          </p:nvSpPr>
          <p:spPr>
            <a:xfrm>
              <a:off x="7008392" y="1113887"/>
              <a:ext cx="1827633" cy="625490"/>
            </a:xfrm>
            <a:prstGeom prst="rect">
              <a:avLst/>
            </a:prstGeom>
            <a:grpFill/>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EIP</a:t>
              </a:r>
              <a:endParaRPr lang="en-ZA" b="1" dirty="0"/>
            </a:p>
          </p:txBody>
        </p:sp>
        <p:sp>
          <p:nvSpPr>
            <p:cNvPr id="16" name="Rectangle 15">
              <a:extLst>
                <a:ext uri="{FF2B5EF4-FFF2-40B4-BE49-F238E27FC236}">
                  <a16:creationId xmlns:a16="http://schemas.microsoft.com/office/drawing/2014/main" id="{21B1A3F5-0B3C-7EEB-DF50-A7E539179D7F}"/>
                </a:ext>
              </a:extLst>
            </p:cNvPr>
            <p:cNvSpPr/>
            <p:nvPr/>
          </p:nvSpPr>
          <p:spPr>
            <a:xfrm>
              <a:off x="7008391" y="1750804"/>
              <a:ext cx="1827633" cy="2615773"/>
            </a:xfrm>
            <a:prstGeom prst="rect">
              <a:avLst/>
            </a:prstGeom>
            <a:grpFill/>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t"/>
            <a:lstStyle/>
            <a:p>
              <a:pPr marL="171450" indent="-171450">
                <a:buFont typeface="Arial" panose="020B0604020202020204" pitchFamily="34" charset="0"/>
                <a:buChar char="•"/>
              </a:pPr>
              <a:r>
                <a:rPr lang="en-ZA" sz="1400" dirty="0"/>
                <a:t>Enhanced International Product</a:t>
              </a:r>
            </a:p>
            <a:p>
              <a:pPr marL="628650" lvl="1" indent="-171450">
                <a:buFont typeface="Arial" panose="020B0604020202020204" pitchFamily="34" charset="0"/>
                <a:buChar char="•"/>
              </a:pPr>
              <a:r>
                <a:rPr lang="en-ZA" sz="1400" dirty="0"/>
                <a:t>Standard product with geographic enhancements</a:t>
              </a:r>
            </a:p>
          </p:txBody>
        </p:sp>
      </p:grpSp>
      <p:grpSp>
        <p:nvGrpSpPr>
          <p:cNvPr id="19" name="Group 18">
            <a:extLst>
              <a:ext uri="{FF2B5EF4-FFF2-40B4-BE49-F238E27FC236}">
                <a16:creationId xmlns:a16="http://schemas.microsoft.com/office/drawing/2014/main" id="{597E7A99-7B34-4795-3CD3-A970028CB8F8}"/>
              </a:ext>
            </a:extLst>
          </p:cNvPr>
          <p:cNvGrpSpPr/>
          <p:nvPr/>
        </p:nvGrpSpPr>
        <p:grpSpPr>
          <a:xfrm>
            <a:off x="149048" y="1128633"/>
            <a:ext cx="2149831" cy="3252692"/>
            <a:chOff x="1153224" y="1113887"/>
            <a:chExt cx="1833189" cy="3252692"/>
          </a:xfrm>
          <a:solidFill>
            <a:schemeClr val="accent5">
              <a:lumMod val="50000"/>
            </a:schemeClr>
          </a:solidFill>
        </p:grpSpPr>
        <p:sp>
          <p:nvSpPr>
            <p:cNvPr id="20" name="Rectangle 19">
              <a:extLst>
                <a:ext uri="{FF2B5EF4-FFF2-40B4-BE49-F238E27FC236}">
                  <a16:creationId xmlns:a16="http://schemas.microsoft.com/office/drawing/2014/main" id="{873BDD25-35EE-4BF1-E03C-B6DF30485882}"/>
                </a:ext>
              </a:extLst>
            </p:cNvPr>
            <p:cNvSpPr>
              <a:spLocks/>
            </p:cNvSpPr>
            <p:nvPr/>
          </p:nvSpPr>
          <p:spPr>
            <a:xfrm>
              <a:off x="1153224" y="1113887"/>
              <a:ext cx="1833189" cy="625490"/>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EAP</a:t>
              </a:r>
              <a:endParaRPr lang="en-ZA" b="1" dirty="0"/>
            </a:p>
          </p:txBody>
        </p:sp>
        <p:sp>
          <p:nvSpPr>
            <p:cNvPr id="21" name="Rectangle 20">
              <a:extLst>
                <a:ext uri="{FF2B5EF4-FFF2-40B4-BE49-F238E27FC236}">
                  <a16:creationId xmlns:a16="http://schemas.microsoft.com/office/drawing/2014/main" id="{0650DAB6-649B-B10A-BBFD-9EA5675B7C30}"/>
                </a:ext>
              </a:extLst>
            </p:cNvPr>
            <p:cNvSpPr>
              <a:spLocks/>
            </p:cNvSpPr>
            <p:nvPr/>
          </p:nvSpPr>
          <p:spPr>
            <a:xfrm>
              <a:off x="1158780" y="1739376"/>
              <a:ext cx="1827633" cy="2627203"/>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ZA" sz="1400" dirty="0"/>
                <a:t>Early Adopter Program</a:t>
              </a:r>
            </a:p>
            <a:p>
              <a:pPr marL="514350" lvl="1" indent="-171450">
                <a:buFont typeface="Arial" panose="020B0604020202020204" pitchFamily="34" charset="0"/>
                <a:buChar char="•"/>
              </a:pPr>
              <a:r>
                <a:rPr lang="en-US" sz="1400" dirty="0"/>
                <a:t>1</a:t>
              </a:r>
              <a:r>
                <a:rPr lang="en-US" sz="1400" baseline="30000" dirty="0"/>
                <a:t>st</a:t>
              </a:r>
              <a:r>
                <a:rPr lang="en-US" sz="1400" dirty="0"/>
                <a:t> iteration of MVP</a:t>
              </a:r>
            </a:p>
            <a:p>
              <a:pPr marL="514350" lvl="1" indent="-171450">
                <a:buFont typeface="Arial" panose="020B0604020202020204" pitchFamily="34" charset="0"/>
                <a:buChar char="•"/>
              </a:pPr>
              <a:r>
                <a:rPr lang="en-US" sz="1400" dirty="0"/>
                <a:t>Shared risk</a:t>
              </a:r>
            </a:p>
            <a:p>
              <a:pPr marL="514350" lvl="1" indent="-171450">
                <a:buFont typeface="Arial" panose="020B0604020202020204" pitchFamily="34" charset="0"/>
                <a:buChar char="•"/>
              </a:pPr>
              <a:r>
                <a:rPr lang="en-US" sz="1400" dirty="0"/>
                <a:t>Access to development team</a:t>
              </a:r>
            </a:p>
            <a:p>
              <a:pPr marL="514350" lvl="1" indent="-171450">
                <a:buFont typeface="Arial" panose="020B0604020202020204" pitchFamily="34" charset="0"/>
                <a:buChar char="•"/>
              </a:pPr>
              <a:endParaRPr lang="en-US" sz="1100" dirty="0"/>
            </a:p>
            <a:p>
              <a:pPr marL="514350" lvl="1" indent="-171450">
                <a:buFont typeface="Arial" panose="020B0604020202020204" pitchFamily="34" charset="0"/>
                <a:buChar char="•"/>
              </a:pPr>
              <a:endParaRPr lang="en-ZA" sz="1100" dirty="0"/>
            </a:p>
            <a:p>
              <a:pPr algn="ctr"/>
              <a:endParaRPr lang="en-ZA" sz="1100" dirty="0"/>
            </a:p>
          </p:txBody>
        </p:sp>
      </p:grpSp>
    </p:spTree>
    <p:extLst>
      <p:ext uri="{BB962C8B-B14F-4D97-AF65-F5344CB8AC3E}">
        <p14:creationId xmlns:p14="http://schemas.microsoft.com/office/powerpoint/2010/main" val="15106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D177F-E545-9FEB-124C-0BFF0DACAB68}"/>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D8B59F2E-3D9C-7AC3-7391-7ABB427FE0BA}"/>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FE34344A-D9F2-94E8-DE10-C6920529708D}"/>
              </a:ext>
            </a:extLst>
          </p:cNvPr>
          <p:cNvSpPr txBox="1"/>
          <p:nvPr/>
        </p:nvSpPr>
        <p:spPr>
          <a:xfrm>
            <a:off x="463895" y="3372265"/>
            <a:ext cx="5688180" cy="954107"/>
          </a:xfrm>
          <a:prstGeom prst="rect">
            <a:avLst/>
          </a:prstGeom>
          <a:noFill/>
        </p:spPr>
        <p:txBody>
          <a:bodyPr wrap="square" rtlCol="0">
            <a:spAutoFit/>
          </a:bodyPr>
          <a:lstStyle/>
          <a:p>
            <a:r>
              <a:rPr lang="en-US" sz="2800" b="1" dirty="0">
                <a:solidFill>
                  <a:schemeClr val="bg1"/>
                </a:solidFill>
              </a:rPr>
              <a:t>Applications, Selections and APS &amp; Eligibility (Highlights)</a:t>
            </a:r>
          </a:p>
        </p:txBody>
      </p:sp>
    </p:spTree>
    <p:extLst>
      <p:ext uri="{BB962C8B-B14F-4D97-AF65-F5344CB8AC3E}">
        <p14:creationId xmlns:p14="http://schemas.microsoft.com/office/powerpoint/2010/main" val="41103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8C438-16F8-C9CF-9123-275553C7FACB}"/>
              </a:ext>
            </a:extLst>
          </p:cNvPr>
          <p:cNvSpPr>
            <a:spLocks noGrp="1"/>
          </p:cNvSpPr>
          <p:nvPr>
            <p:ph type="title"/>
          </p:nvPr>
        </p:nvSpPr>
        <p:spPr>
          <a:xfrm>
            <a:off x="249425" y="77507"/>
            <a:ext cx="8161711" cy="481013"/>
          </a:xfrm>
        </p:spPr>
        <p:txBody>
          <a:bodyPr/>
          <a:lstStyle/>
          <a:p>
            <a:r>
              <a:rPr lang="en-GB" dirty="0"/>
              <a:t>Applications, Selections and APS &amp; Eligibility (Highlights)</a:t>
            </a:r>
          </a:p>
        </p:txBody>
      </p:sp>
      <p:grpSp>
        <p:nvGrpSpPr>
          <p:cNvPr id="11" name="Group 10">
            <a:extLst>
              <a:ext uri="{FF2B5EF4-FFF2-40B4-BE49-F238E27FC236}">
                <a16:creationId xmlns:a16="http://schemas.microsoft.com/office/drawing/2014/main" id="{53C2562F-494B-8DEA-43EA-FDD3FF0690E4}"/>
              </a:ext>
            </a:extLst>
          </p:cNvPr>
          <p:cNvGrpSpPr/>
          <p:nvPr/>
        </p:nvGrpSpPr>
        <p:grpSpPr>
          <a:xfrm>
            <a:off x="1238517" y="695858"/>
            <a:ext cx="2052099" cy="3756545"/>
            <a:chOff x="1526103" y="695858"/>
            <a:chExt cx="2052099" cy="3756545"/>
          </a:xfrm>
        </p:grpSpPr>
        <p:sp>
          <p:nvSpPr>
            <p:cNvPr id="5" name="Freeform: Shape 4">
              <a:extLst>
                <a:ext uri="{FF2B5EF4-FFF2-40B4-BE49-F238E27FC236}">
                  <a16:creationId xmlns:a16="http://schemas.microsoft.com/office/drawing/2014/main" id="{9855CDAC-2238-3CB3-E1CC-821E674FE068}"/>
                </a:ext>
              </a:extLst>
            </p:cNvPr>
            <p:cNvSpPr/>
            <p:nvPr/>
          </p:nvSpPr>
          <p:spPr>
            <a:xfrm>
              <a:off x="1526103" y="695858"/>
              <a:ext cx="2052099" cy="797434"/>
            </a:xfrm>
            <a:custGeom>
              <a:avLst/>
              <a:gdLst>
                <a:gd name="connsiteX0" fmla="*/ 0 w 2052099"/>
                <a:gd name="connsiteY0" fmla="*/ 0 h 797434"/>
                <a:gd name="connsiteX1" fmla="*/ 2052099 w 2052099"/>
                <a:gd name="connsiteY1" fmla="*/ 0 h 797434"/>
                <a:gd name="connsiteX2" fmla="*/ 2052099 w 2052099"/>
                <a:gd name="connsiteY2" fmla="*/ 797434 h 797434"/>
                <a:gd name="connsiteX3" fmla="*/ 0 w 2052099"/>
                <a:gd name="connsiteY3" fmla="*/ 797434 h 797434"/>
                <a:gd name="connsiteX4" fmla="*/ 0 w 2052099"/>
                <a:gd name="connsiteY4" fmla="*/ 0 h 7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099" h="797434">
                  <a:moveTo>
                    <a:pt x="0" y="0"/>
                  </a:moveTo>
                  <a:lnTo>
                    <a:pt x="2052099" y="0"/>
                  </a:lnTo>
                  <a:lnTo>
                    <a:pt x="2052099" y="797434"/>
                  </a:lnTo>
                  <a:lnTo>
                    <a:pt x="0" y="797434"/>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u="none" kern="1200" dirty="0"/>
                <a:t>Applications</a:t>
              </a:r>
              <a:endParaRPr lang="en-ZA" sz="2200" b="1" u="none" kern="1200" dirty="0"/>
            </a:p>
          </p:txBody>
        </p:sp>
        <p:sp>
          <p:nvSpPr>
            <p:cNvPr id="6" name="Freeform: Shape 5">
              <a:extLst>
                <a:ext uri="{FF2B5EF4-FFF2-40B4-BE49-F238E27FC236}">
                  <a16:creationId xmlns:a16="http://schemas.microsoft.com/office/drawing/2014/main" id="{82AEBA1D-10C1-EC4D-0281-BA4BE25E84CC}"/>
                </a:ext>
              </a:extLst>
            </p:cNvPr>
            <p:cNvSpPr/>
            <p:nvPr/>
          </p:nvSpPr>
          <p:spPr>
            <a:xfrm>
              <a:off x="1526103" y="1493293"/>
              <a:ext cx="2052099" cy="2959110"/>
            </a:xfrm>
            <a:custGeom>
              <a:avLst/>
              <a:gdLst>
                <a:gd name="connsiteX0" fmla="*/ 0 w 2052099"/>
                <a:gd name="connsiteY0" fmla="*/ 0 h 2959110"/>
                <a:gd name="connsiteX1" fmla="*/ 2052099 w 2052099"/>
                <a:gd name="connsiteY1" fmla="*/ 0 h 2959110"/>
                <a:gd name="connsiteX2" fmla="*/ 2052099 w 2052099"/>
                <a:gd name="connsiteY2" fmla="*/ 2959110 h 2959110"/>
                <a:gd name="connsiteX3" fmla="*/ 0 w 2052099"/>
                <a:gd name="connsiteY3" fmla="*/ 2959110 h 2959110"/>
                <a:gd name="connsiteX4" fmla="*/ 0 w 2052099"/>
                <a:gd name="connsiteY4" fmla="*/ 0 h 295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099" h="2959110">
                  <a:moveTo>
                    <a:pt x="0" y="0"/>
                  </a:moveTo>
                  <a:lnTo>
                    <a:pt x="2052099" y="0"/>
                  </a:lnTo>
                  <a:lnTo>
                    <a:pt x="2052099" y="2959110"/>
                  </a:lnTo>
                  <a:lnTo>
                    <a:pt x="0" y="2959110"/>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rPr>
                <a:t>Undergrad &amp; Postgrad</a:t>
              </a:r>
              <a:endParaRPr lang="en-ZA"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a:solidFill>
                    <a:schemeClr val="bg1"/>
                  </a:solidFill>
                </a:rPr>
                <a:t>New &amp; Returning</a:t>
              </a:r>
              <a:endParaRPr lang="en-ZA"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a:solidFill>
                    <a:schemeClr val="bg1"/>
                  </a:solidFill>
                </a:rPr>
                <a:t>Local &amp; International</a:t>
              </a:r>
              <a:endParaRPr lang="en-ZA"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a:solidFill>
                    <a:schemeClr val="bg1"/>
                  </a:solidFill>
                </a:rPr>
                <a:t>Inline APS</a:t>
              </a:r>
              <a:endParaRPr lang="en-ZA"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a:solidFill>
                    <a:schemeClr val="bg1"/>
                  </a:solidFill>
                </a:rPr>
                <a:t>Mobile</a:t>
              </a:r>
              <a:endParaRPr lang="en-ZA" sz="2200" kern="1200" dirty="0">
                <a:solidFill>
                  <a:schemeClr val="bg1"/>
                </a:solidFill>
              </a:endParaRPr>
            </a:p>
          </p:txBody>
        </p:sp>
      </p:grpSp>
      <p:grpSp>
        <p:nvGrpSpPr>
          <p:cNvPr id="12" name="Group 11">
            <a:extLst>
              <a:ext uri="{FF2B5EF4-FFF2-40B4-BE49-F238E27FC236}">
                <a16:creationId xmlns:a16="http://schemas.microsoft.com/office/drawing/2014/main" id="{2B4C2E39-E013-713D-9F1A-E89EEDEFE5C1}"/>
              </a:ext>
            </a:extLst>
          </p:cNvPr>
          <p:cNvGrpSpPr/>
          <p:nvPr/>
        </p:nvGrpSpPr>
        <p:grpSpPr>
          <a:xfrm>
            <a:off x="3577911" y="695858"/>
            <a:ext cx="2052099" cy="3756545"/>
            <a:chOff x="3865497" y="695858"/>
            <a:chExt cx="2052099" cy="3756545"/>
          </a:xfrm>
        </p:grpSpPr>
        <p:sp>
          <p:nvSpPr>
            <p:cNvPr id="7" name="Freeform: Shape 6">
              <a:extLst>
                <a:ext uri="{FF2B5EF4-FFF2-40B4-BE49-F238E27FC236}">
                  <a16:creationId xmlns:a16="http://schemas.microsoft.com/office/drawing/2014/main" id="{59FE2C16-B543-16D5-D2AE-5E58FBE560FA}"/>
                </a:ext>
              </a:extLst>
            </p:cNvPr>
            <p:cNvSpPr/>
            <p:nvPr/>
          </p:nvSpPr>
          <p:spPr>
            <a:xfrm>
              <a:off x="3865497" y="695858"/>
              <a:ext cx="2052099" cy="797434"/>
            </a:xfrm>
            <a:custGeom>
              <a:avLst/>
              <a:gdLst>
                <a:gd name="connsiteX0" fmla="*/ 0 w 2052099"/>
                <a:gd name="connsiteY0" fmla="*/ 0 h 797434"/>
                <a:gd name="connsiteX1" fmla="*/ 2052099 w 2052099"/>
                <a:gd name="connsiteY1" fmla="*/ 0 h 797434"/>
                <a:gd name="connsiteX2" fmla="*/ 2052099 w 2052099"/>
                <a:gd name="connsiteY2" fmla="*/ 797434 h 797434"/>
                <a:gd name="connsiteX3" fmla="*/ 0 w 2052099"/>
                <a:gd name="connsiteY3" fmla="*/ 797434 h 797434"/>
                <a:gd name="connsiteX4" fmla="*/ 0 w 2052099"/>
                <a:gd name="connsiteY4" fmla="*/ 0 h 7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099" h="797434">
                  <a:moveTo>
                    <a:pt x="0" y="0"/>
                  </a:moveTo>
                  <a:lnTo>
                    <a:pt x="2052099" y="0"/>
                  </a:lnTo>
                  <a:lnTo>
                    <a:pt x="2052099" y="797434"/>
                  </a:lnTo>
                  <a:lnTo>
                    <a:pt x="0" y="797434"/>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u="none" kern="1200" dirty="0"/>
                <a:t>Selections</a:t>
              </a:r>
              <a:endParaRPr lang="en-ZA" sz="2200" b="1" u="none" kern="1200" dirty="0"/>
            </a:p>
          </p:txBody>
        </p:sp>
        <p:sp>
          <p:nvSpPr>
            <p:cNvPr id="8" name="Freeform: Shape 7">
              <a:extLst>
                <a:ext uri="{FF2B5EF4-FFF2-40B4-BE49-F238E27FC236}">
                  <a16:creationId xmlns:a16="http://schemas.microsoft.com/office/drawing/2014/main" id="{9C4686F0-3D06-5912-7CC0-2BFA34F5ECF5}"/>
                </a:ext>
              </a:extLst>
            </p:cNvPr>
            <p:cNvSpPr/>
            <p:nvPr/>
          </p:nvSpPr>
          <p:spPr>
            <a:xfrm>
              <a:off x="3865497" y="1493293"/>
              <a:ext cx="2052099" cy="2959110"/>
            </a:xfrm>
            <a:custGeom>
              <a:avLst/>
              <a:gdLst>
                <a:gd name="connsiteX0" fmla="*/ 0 w 2052099"/>
                <a:gd name="connsiteY0" fmla="*/ 0 h 2959110"/>
                <a:gd name="connsiteX1" fmla="*/ 2052099 w 2052099"/>
                <a:gd name="connsiteY1" fmla="*/ 0 h 2959110"/>
                <a:gd name="connsiteX2" fmla="*/ 2052099 w 2052099"/>
                <a:gd name="connsiteY2" fmla="*/ 2959110 h 2959110"/>
                <a:gd name="connsiteX3" fmla="*/ 0 w 2052099"/>
                <a:gd name="connsiteY3" fmla="*/ 2959110 h 2959110"/>
                <a:gd name="connsiteX4" fmla="*/ 0 w 2052099"/>
                <a:gd name="connsiteY4" fmla="*/ 0 h 295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099" h="2959110">
                  <a:moveTo>
                    <a:pt x="0" y="0"/>
                  </a:moveTo>
                  <a:lnTo>
                    <a:pt x="2052099" y="0"/>
                  </a:lnTo>
                  <a:lnTo>
                    <a:pt x="2052099" y="2959110"/>
                  </a:lnTo>
                  <a:lnTo>
                    <a:pt x="0" y="2959110"/>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rPr>
                <a:t>Bulk update of Status</a:t>
              </a:r>
              <a:endParaRPr lang="en-ZA"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a:solidFill>
                    <a:schemeClr val="bg1"/>
                  </a:solidFill>
                </a:rPr>
                <a:t>Ranking</a:t>
              </a:r>
              <a:endParaRPr lang="en-ZA"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a:solidFill>
                    <a:schemeClr val="bg1"/>
                  </a:solidFill>
                </a:rPr>
                <a:t>Recalculation of APS &amp; Eligibility</a:t>
              </a:r>
              <a:endParaRPr lang="en-ZA" sz="2200" kern="1200" dirty="0">
                <a:solidFill>
                  <a:schemeClr val="bg1"/>
                </a:solidFill>
              </a:endParaRPr>
            </a:p>
          </p:txBody>
        </p:sp>
      </p:grpSp>
      <p:grpSp>
        <p:nvGrpSpPr>
          <p:cNvPr id="13" name="Group 12">
            <a:extLst>
              <a:ext uri="{FF2B5EF4-FFF2-40B4-BE49-F238E27FC236}">
                <a16:creationId xmlns:a16="http://schemas.microsoft.com/office/drawing/2014/main" id="{60188BE2-5DF2-66F6-6FEA-A9B00EB36F86}"/>
              </a:ext>
            </a:extLst>
          </p:cNvPr>
          <p:cNvGrpSpPr/>
          <p:nvPr/>
        </p:nvGrpSpPr>
        <p:grpSpPr>
          <a:xfrm>
            <a:off x="5917305" y="695858"/>
            <a:ext cx="2052099" cy="3756545"/>
            <a:chOff x="6204891" y="695858"/>
            <a:chExt cx="2052099" cy="3756545"/>
          </a:xfrm>
        </p:grpSpPr>
        <p:sp>
          <p:nvSpPr>
            <p:cNvPr id="9" name="Freeform: Shape 8">
              <a:extLst>
                <a:ext uri="{FF2B5EF4-FFF2-40B4-BE49-F238E27FC236}">
                  <a16:creationId xmlns:a16="http://schemas.microsoft.com/office/drawing/2014/main" id="{546AC550-9AA2-F20F-4858-0B330DE6B2D0}"/>
                </a:ext>
              </a:extLst>
            </p:cNvPr>
            <p:cNvSpPr/>
            <p:nvPr/>
          </p:nvSpPr>
          <p:spPr>
            <a:xfrm>
              <a:off x="6204891" y="695858"/>
              <a:ext cx="2052099" cy="797434"/>
            </a:xfrm>
            <a:custGeom>
              <a:avLst/>
              <a:gdLst>
                <a:gd name="connsiteX0" fmla="*/ 0 w 2052099"/>
                <a:gd name="connsiteY0" fmla="*/ 0 h 797434"/>
                <a:gd name="connsiteX1" fmla="*/ 2052099 w 2052099"/>
                <a:gd name="connsiteY1" fmla="*/ 0 h 797434"/>
                <a:gd name="connsiteX2" fmla="*/ 2052099 w 2052099"/>
                <a:gd name="connsiteY2" fmla="*/ 797434 h 797434"/>
                <a:gd name="connsiteX3" fmla="*/ 0 w 2052099"/>
                <a:gd name="connsiteY3" fmla="*/ 797434 h 797434"/>
                <a:gd name="connsiteX4" fmla="*/ 0 w 2052099"/>
                <a:gd name="connsiteY4" fmla="*/ 0 h 7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099" h="797434">
                  <a:moveTo>
                    <a:pt x="0" y="0"/>
                  </a:moveTo>
                  <a:lnTo>
                    <a:pt x="2052099" y="0"/>
                  </a:lnTo>
                  <a:lnTo>
                    <a:pt x="2052099" y="797434"/>
                  </a:lnTo>
                  <a:lnTo>
                    <a:pt x="0" y="797434"/>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u="none" kern="1200" dirty="0"/>
                <a:t>APS &amp; Eligibility</a:t>
              </a:r>
              <a:endParaRPr lang="en-ZA" sz="2200" b="1" u="none" kern="1200" dirty="0"/>
            </a:p>
          </p:txBody>
        </p:sp>
        <p:sp>
          <p:nvSpPr>
            <p:cNvPr id="10" name="Freeform: Shape 9">
              <a:extLst>
                <a:ext uri="{FF2B5EF4-FFF2-40B4-BE49-F238E27FC236}">
                  <a16:creationId xmlns:a16="http://schemas.microsoft.com/office/drawing/2014/main" id="{95922CA8-AAB5-F83C-6C74-C35F81261EC1}"/>
                </a:ext>
              </a:extLst>
            </p:cNvPr>
            <p:cNvSpPr/>
            <p:nvPr/>
          </p:nvSpPr>
          <p:spPr>
            <a:xfrm>
              <a:off x="6204891" y="1493293"/>
              <a:ext cx="2052099" cy="2959110"/>
            </a:xfrm>
            <a:custGeom>
              <a:avLst/>
              <a:gdLst>
                <a:gd name="connsiteX0" fmla="*/ 0 w 2052099"/>
                <a:gd name="connsiteY0" fmla="*/ 0 h 2959110"/>
                <a:gd name="connsiteX1" fmla="*/ 2052099 w 2052099"/>
                <a:gd name="connsiteY1" fmla="*/ 0 h 2959110"/>
                <a:gd name="connsiteX2" fmla="*/ 2052099 w 2052099"/>
                <a:gd name="connsiteY2" fmla="*/ 2959110 h 2959110"/>
                <a:gd name="connsiteX3" fmla="*/ 0 w 2052099"/>
                <a:gd name="connsiteY3" fmla="*/ 2959110 h 2959110"/>
                <a:gd name="connsiteX4" fmla="*/ 0 w 2052099"/>
                <a:gd name="connsiteY4" fmla="*/ 0 h 295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099" h="2959110">
                  <a:moveTo>
                    <a:pt x="0" y="0"/>
                  </a:moveTo>
                  <a:lnTo>
                    <a:pt x="2052099" y="0"/>
                  </a:lnTo>
                  <a:lnTo>
                    <a:pt x="2052099" y="2959110"/>
                  </a:lnTo>
                  <a:lnTo>
                    <a:pt x="0" y="2959110"/>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solidFill>
                    <a:schemeClr val="bg1"/>
                  </a:solidFill>
                </a:rPr>
                <a:t>Top-down setup</a:t>
              </a:r>
              <a:endParaRPr lang="en-ZA"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a:solidFill>
                    <a:schemeClr val="bg1"/>
                  </a:solidFill>
                </a:rPr>
                <a:t>Non-final results</a:t>
              </a:r>
              <a:endParaRPr lang="en-ZA"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a:solidFill>
                    <a:schemeClr val="bg1"/>
                  </a:solidFill>
                </a:rPr>
                <a:t>Eligibility block</a:t>
              </a:r>
              <a:endParaRPr lang="en-ZA"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a:solidFill>
                    <a:schemeClr val="bg1"/>
                  </a:solidFill>
                </a:rPr>
                <a:t>Complex rules</a:t>
              </a:r>
              <a:endParaRPr lang="en-ZA" sz="2200" kern="1200" dirty="0">
                <a:solidFill>
                  <a:schemeClr val="bg1"/>
                </a:solidFill>
              </a:endParaRPr>
            </a:p>
          </p:txBody>
        </p:sp>
      </p:grpSp>
    </p:spTree>
    <p:extLst>
      <p:ext uri="{BB962C8B-B14F-4D97-AF65-F5344CB8AC3E}">
        <p14:creationId xmlns:p14="http://schemas.microsoft.com/office/powerpoint/2010/main" val="82963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6D5A3-CA69-E1BE-AF29-BF9EDB5F3F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A88501-8D9B-841B-5411-39FF357073C8}"/>
              </a:ext>
            </a:extLst>
          </p:cNvPr>
          <p:cNvSpPr>
            <a:spLocks noGrp="1"/>
          </p:cNvSpPr>
          <p:nvPr>
            <p:ph type="title"/>
          </p:nvPr>
        </p:nvSpPr>
        <p:spPr>
          <a:xfrm>
            <a:off x="249425" y="77507"/>
            <a:ext cx="8161711" cy="481013"/>
          </a:xfrm>
        </p:spPr>
        <p:txBody>
          <a:bodyPr/>
          <a:lstStyle/>
          <a:p>
            <a:r>
              <a:rPr lang="en-GB" dirty="0"/>
              <a:t>Applications, Selections and APS &amp; Eligibility (Highlights)</a:t>
            </a:r>
          </a:p>
        </p:txBody>
      </p:sp>
      <p:pic>
        <p:nvPicPr>
          <p:cNvPr id="7" name="Picture 6">
            <a:extLst>
              <a:ext uri="{FF2B5EF4-FFF2-40B4-BE49-F238E27FC236}">
                <a16:creationId xmlns:a16="http://schemas.microsoft.com/office/drawing/2014/main" id="{F491B112-9F91-A8F8-5794-521BA9AB8B18}"/>
              </a:ext>
            </a:extLst>
          </p:cNvPr>
          <p:cNvPicPr>
            <a:picLocks noChangeAspect="1"/>
          </p:cNvPicPr>
          <p:nvPr/>
        </p:nvPicPr>
        <p:blipFill>
          <a:blip r:embed="rId2"/>
          <a:srcRect t="597" b="605"/>
          <a:stretch/>
        </p:blipFill>
        <p:spPr>
          <a:xfrm>
            <a:off x="180757" y="897160"/>
            <a:ext cx="8782485" cy="3353941"/>
          </a:xfrm>
          <a:prstGeom prst="rect">
            <a:avLst/>
          </a:prstGeom>
          <a:ln>
            <a:solidFill>
              <a:schemeClr val="accent2">
                <a:lumMod val="10000"/>
                <a:lumOff val="90000"/>
              </a:schemeClr>
            </a:solidFill>
          </a:ln>
        </p:spPr>
      </p:pic>
    </p:spTree>
    <p:extLst>
      <p:ext uri="{BB962C8B-B14F-4D97-AF65-F5344CB8AC3E}">
        <p14:creationId xmlns:p14="http://schemas.microsoft.com/office/powerpoint/2010/main" val="296735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1FF13-D94F-0689-B784-C8D5F38494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C8D534-8549-8174-7F32-D6C108A6A496}"/>
              </a:ext>
            </a:extLst>
          </p:cNvPr>
          <p:cNvSpPr>
            <a:spLocks noGrp="1"/>
          </p:cNvSpPr>
          <p:nvPr>
            <p:ph type="title"/>
          </p:nvPr>
        </p:nvSpPr>
        <p:spPr>
          <a:xfrm>
            <a:off x="249425" y="77507"/>
            <a:ext cx="8161711" cy="481013"/>
          </a:xfrm>
        </p:spPr>
        <p:txBody>
          <a:bodyPr/>
          <a:lstStyle/>
          <a:p>
            <a:r>
              <a:rPr lang="en-GB" dirty="0"/>
              <a:t>Applications, Selections and APS &amp; Eligibility (Highlights)</a:t>
            </a:r>
          </a:p>
        </p:txBody>
      </p:sp>
      <p:pic>
        <p:nvPicPr>
          <p:cNvPr id="4" name="Picture 3">
            <a:extLst>
              <a:ext uri="{FF2B5EF4-FFF2-40B4-BE49-F238E27FC236}">
                <a16:creationId xmlns:a16="http://schemas.microsoft.com/office/drawing/2014/main" id="{C96108A1-8C33-641D-2062-40EF1747B561}"/>
              </a:ext>
            </a:extLst>
          </p:cNvPr>
          <p:cNvPicPr>
            <a:picLocks noChangeAspect="1"/>
          </p:cNvPicPr>
          <p:nvPr/>
        </p:nvPicPr>
        <p:blipFill>
          <a:blip r:embed="rId2"/>
          <a:stretch>
            <a:fillRect/>
          </a:stretch>
        </p:blipFill>
        <p:spPr>
          <a:xfrm>
            <a:off x="171450" y="989566"/>
            <a:ext cx="8801100" cy="3169129"/>
          </a:xfrm>
          <a:prstGeom prst="rect">
            <a:avLst/>
          </a:prstGeom>
          <a:ln>
            <a:solidFill>
              <a:schemeClr val="accent2">
                <a:lumMod val="10000"/>
                <a:lumOff val="90000"/>
              </a:schemeClr>
            </a:solidFill>
          </a:ln>
        </p:spPr>
      </p:pic>
      <p:pic>
        <p:nvPicPr>
          <p:cNvPr id="7" name="Picture 6">
            <a:extLst>
              <a:ext uri="{FF2B5EF4-FFF2-40B4-BE49-F238E27FC236}">
                <a16:creationId xmlns:a16="http://schemas.microsoft.com/office/drawing/2014/main" id="{92F8A868-E0AE-3755-C169-78740B7E6DA3}"/>
              </a:ext>
            </a:extLst>
          </p:cNvPr>
          <p:cNvPicPr>
            <a:picLocks noChangeAspect="1"/>
          </p:cNvPicPr>
          <p:nvPr/>
        </p:nvPicPr>
        <p:blipFill>
          <a:blip r:embed="rId3"/>
          <a:stretch>
            <a:fillRect/>
          </a:stretch>
        </p:blipFill>
        <p:spPr>
          <a:xfrm>
            <a:off x="2814419" y="826994"/>
            <a:ext cx="3980327" cy="3550023"/>
          </a:xfrm>
          <a:prstGeom prst="rect">
            <a:avLst/>
          </a:prstGeom>
          <a:ln>
            <a:solidFill>
              <a:schemeClr val="accent2">
                <a:lumMod val="10000"/>
                <a:lumOff val="90000"/>
              </a:schemeClr>
            </a:solidFill>
          </a:ln>
        </p:spPr>
      </p:pic>
      <p:sp>
        <p:nvSpPr>
          <p:cNvPr id="8" name="TextBox 7">
            <a:extLst>
              <a:ext uri="{FF2B5EF4-FFF2-40B4-BE49-F238E27FC236}">
                <a16:creationId xmlns:a16="http://schemas.microsoft.com/office/drawing/2014/main" id="{C146D193-CBFA-4D98-D8BC-A3DF9DFE7AD8}"/>
              </a:ext>
            </a:extLst>
          </p:cNvPr>
          <p:cNvSpPr txBox="1"/>
          <p:nvPr/>
        </p:nvSpPr>
        <p:spPr>
          <a:xfrm>
            <a:off x="3207125" y="771244"/>
            <a:ext cx="510987" cy="338554"/>
          </a:xfrm>
          <a:prstGeom prst="rect">
            <a:avLst/>
          </a:prstGeom>
          <a:noFill/>
        </p:spPr>
        <p:txBody>
          <a:bodyPr wrap="square" rtlCol="0">
            <a:spAutoFit/>
          </a:bodyPr>
          <a:lstStyle/>
          <a:p>
            <a:r>
              <a:rPr lang="en-US" sz="1600" b="1" dirty="0">
                <a:solidFill>
                  <a:srgbClr val="002060"/>
                </a:solidFill>
              </a:rPr>
              <a:t>1st</a:t>
            </a:r>
            <a:endParaRPr lang="en-ZA" sz="1600" b="1" dirty="0">
              <a:solidFill>
                <a:srgbClr val="002060"/>
              </a:solidFill>
            </a:endParaRPr>
          </a:p>
        </p:txBody>
      </p:sp>
      <p:sp>
        <p:nvSpPr>
          <p:cNvPr id="9" name="TextBox 8">
            <a:extLst>
              <a:ext uri="{FF2B5EF4-FFF2-40B4-BE49-F238E27FC236}">
                <a16:creationId xmlns:a16="http://schemas.microsoft.com/office/drawing/2014/main" id="{85349270-FC92-8D16-C9C4-FBEC60B893FC}"/>
              </a:ext>
            </a:extLst>
          </p:cNvPr>
          <p:cNvSpPr txBox="1"/>
          <p:nvPr/>
        </p:nvSpPr>
        <p:spPr>
          <a:xfrm>
            <a:off x="5759825" y="771244"/>
            <a:ext cx="510987" cy="338554"/>
          </a:xfrm>
          <a:prstGeom prst="rect">
            <a:avLst/>
          </a:prstGeom>
          <a:noFill/>
        </p:spPr>
        <p:txBody>
          <a:bodyPr wrap="square" rtlCol="0">
            <a:spAutoFit/>
          </a:bodyPr>
          <a:lstStyle/>
          <a:p>
            <a:r>
              <a:rPr lang="en-US" sz="1600" b="1" dirty="0">
                <a:solidFill>
                  <a:srgbClr val="002060"/>
                </a:solidFill>
              </a:rPr>
              <a:t>2nd</a:t>
            </a:r>
            <a:endParaRPr lang="en-ZA" sz="1600" b="1" dirty="0">
              <a:solidFill>
                <a:srgbClr val="002060"/>
              </a:solidFill>
            </a:endParaRPr>
          </a:p>
        </p:txBody>
      </p:sp>
      <p:sp>
        <p:nvSpPr>
          <p:cNvPr id="10" name="TextBox 9">
            <a:extLst>
              <a:ext uri="{FF2B5EF4-FFF2-40B4-BE49-F238E27FC236}">
                <a16:creationId xmlns:a16="http://schemas.microsoft.com/office/drawing/2014/main" id="{7BD7B858-934A-AEC8-27DA-BF049FE713A7}"/>
              </a:ext>
            </a:extLst>
          </p:cNvPr>
          <p:cNvSpPr txBox="1"/>
          <p:nvPr/>
        </p:nvSpPr>
        <p:spPr>
          <a:xfrm>
            <a:off x="4483475" y="771244"/>
            <a:ext cx="510987" cy="338554"/>
          </a:xfrm>
          <a:prstGeom prst="rect">
            <a:avLst/>
          </a:prstGeom>
          <a:noFill/>
        </p:spPr>
        <p:txBody>
          <a:bodyPr wrap="square" rtlCol="0">
            <a:spAutoFit/>
          </a:bodyPr>
          <a:lstStyle/>
          <a:p>
            <a:r>
              <a:rPr lang="en-US" sz="1600" b="1" dirty="0">
                <a:solidFill>
                  <a:srgbClr val="002060"/>
                </a:solidFill>
              </a:rPr>
              <a:t>3rd</a:t>
            </a:r>
            <a:endParaRPr lang="en-ZA" sz="1600" b="1" dirty="0">
              <a:solidFill>
                <a:srgbClr val="002060"/>
              </a:solidFill>
            </a:endParaRPr>
          </a:p>
        </p:txBody>
      </p:sp>
    </p:spTree>
    <p:extLst>
      <p:ext uri="{BB962C8B-B14F-4D97-AF65-F5344CB8AC3E}">
        <p14:creationId xmlns:p14="http://schemas.microsoft.com/office/powerpoint/2010/main" val="369689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2624C1A-6A58-4874-B185-BACAA55C1D34}">
  <we:reference id="wa200003157" version="1.0.0.0" store="en-US" storeType="OMEX"/>
  <we:alternateReferences>
    <we:reference id="wa200003157" version="1.0.0.0" store="WA20000315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Props1.xml><?xml version="1.0" encoding="utf-8"?>
<ds:datastoreItem xmlns:ds="http://schemas.openxmlformats.org/officeDocument/2006/customXml" ds:itemID="{A34F6B99-0282-463B-8387-218652BCADF3}">
  <ds:schemaRefs>
    <ds:schemaRef ds:uri="http://schemas.microsoft.com/sharepoint/v3/contenttype/forms"/>
  </ds:schemaRefs>
</ds:datastoreItem>
</file>

<file path=customXml/itemProps2.xml><?xml version="1.0" encoding="utf-8"?>
<ds:datastoreItem xmlns:ds="http://schemas.openxmlformats.org/officeDocument/2006/customXml" ds:itemID="{FBC4A59D-E98F-4D7E-8282-058A7452A9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0BE16A-D6E4-41D2-B3F4-76A7FC046407}">
  <ds:schemaRefs>
    <ds:schemaRef ds:uri="http://schemas.microsoft.com/office/2006/metadata/properties"/>
    <ds:schemaRef ds:uri="http://schemas.microsoft.com/office/infopath/2007/PartnerControls"/>
    <ds:schemaRef ds:uri="99407db3-8889-4fbb-a5da-ebdeb8d83dd4"/>
    <ds:schemaRef ds:uri="34788912-cbba-406a-9335-f1bcdb13738c"/>
    <ds:schemaRef ds:uri="4df4a731-93ff-406d-a620-15b1bf40924e"/>
    <ds:schemaRef ds:uri="0da1b1ea-57f8-42a3-9452-6fd3afa36837"/>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27376</TotalTime>
  <Words>580</Words>
  <Application>Microsoft Office PowerPoint</Application>
  <PresentationFormat>Custom</PresentationFormat>
  <Paragraphs>149</Paragraphs>
  <Slides>26</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Arial</vt:lpstr>
      <vt:lpstr>Calibri</vt:lpstr>
      <vt:lpstr>Wingdings</vt:lpstr>
      <vt:lpstr>Title Slides</vt:lpstr>
      <vt:lpstr>Index Slides</vt:lpstr>
      <vt:lpstr>Content Slides</vt:lpstr>
      <vt:lpstr>Session 5 ITS Infinity Roadmap</vt:lpstr>
      <vt:lpstr>DISCLAIMER</vt:lpstr>
      <vt:lpstr>PowerPoint Presentation</vt:lpstr>
      <vt:lpstr>PowerPoint Presentation</vt:lpstr>
      <vt:lpstr>Terminology</vt:lpstr>
      <vt:lpstr>PowerPoint Presentation</vt:lpstr>
      <vt:lpstr>Applications, Selections and APS &amp; Eligibility (Highlights)</vt:lpstr>
      <vt:lpstr>Applications, Selections and APS &amp; Eligibility (Highlights)</vt:lpstr>
      <vt:lpstr>Applications, Selections and APS &amp; Eligibility (Highlights)</vt:lpstr>
      <vt:lpstr>Applications, Selections and APS &amp; Eligibility (Highlights)</vt:lpstr>
      <vt:lpstr>Applications, Selections and APS &amp; Eligibility (Highlights)</vt:lpstr>
      <vt:lpstr>Applications, Selections and APS &amp; Eligibility (Highlights)</vt:lpstr>
      <vt:lpstr>Applications, Selections and APS &amp; Eligibility (Highlights)</vt:lpstr>
      <vt:lpstr>PowerPoint Presentation</vt:lpstr>
      <vt:lpstr>Applications, Selections and APS &amp; Eligibility (Future Dev)</vt:lpstr>
      <vt:lpstr>PowerPoint Presentation</vt:lpstr>
      <vt:lpstr>Infinity SIS Roadmap</vt:lpstr>
      <vt:lpstr>PowerPoint Presentation</vt:lpstr>
      <vt:lpstr>Registrations – Student App</vt:lpstr>
      <vt:lpstr>PowerPoint Presentation</vt:lpstr>
      <vt:lpstr>Registrations – Insights</vt:lpstr>
      <vt:lpstr>PowerPoint Presentation</vt:lpstr>
      <vt:lpstr>Registrations (Features)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120</cp:revision>
  <dcterms:created xsi:type="dcterms:W3CDTF">2023-07-06T09:53:04Z</dcterms:created>
  <dcterms:modified xsi:type="dcterms:W3CDTF">2025-03-07T14:21:15Z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